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tmp" ContentType="image/png"/>
  <Default Extension="webm" ContentType="video/webm"/>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2" r:id="rId7"/>
    <p:sldMasterId id="2147483678" r:id="rId8"/>
  </p:sldMasterIdLst>
  <p:notesMasterIdLst>
    <p:notesMasterId r:id="rId38"/>
  </p:notesMasterIdLst>
  <p:handoutMasterIdLst>
    <p:handoutMasterId r:id="rId39"/>
  </p:handoutMasterIdLst>
  <p:sldIdLst>
    <p:sldId id="256" r:id="rId9"/>
    <p:sldId id="275" r:id="rId10"/>
    <p:sldId id="2146847318" r:id="rId11"/>
    <p:sldId id="286" r:id="rId12"/>
    <p:sldId id="299" r:id="rId13"/>
    <p:sldId id="271" r:id="rId14"/>
    <p:sldId id="312" r:id="rId15"/>
    <p:sldId id="302" r:id="rId16"/>
    <p:sldId id="308" r:id="rId17"/>
    <p:sldId id="305" r:id="rId18"/>
    <p:sldId id="310" r:id="rId19"/>
    <p:sldId id="303" r:id="rId20"/>
    <p:sldId id="306" r:id="rId21"/>
    <p:sldId id="307" r:id="rId22"/>
    <p:sldId id="285" r:id="rId23"/>
    <p:sldId id="273" r:id="rId24"/>
    <p:sldId id="297" r:id="rId25"/>
    <p:sldId id="277" r:id="rId26"/>
    <p:sldId id="288" r:id="rId27"/>
    <p:sldId id="289" r:id="rId28"/>
    <p:sldId id="291" r:id="rId29"/>
    <p:sldId id="290" r:id="rId30"/>
    <p:sldId id="292" r:id="rId31"/>
    <p:sldId id="293" r:id="rId32"/>
    <p:sldId id="294" r:id="rId33"/>
    <p:sldId id="295" r:id="rId34"/>
    <p:sldId id="314" r:id="rId35"/>
    <p:sldId id="298" r:id="rId36"/>
    <p:sldId id="296" r:id="rId37"/>
  </p:sldIdLst>
  <p:sldSz cx="12190413" cy="6858000"/>
  <p:notesSz cx="6858000" cy="9144000"/>
  <p:custDataLst>
    <p:tags r:id="rId40"/>
  </p:custDataLst>
  <p:defaultTextStyle>
    <a:defPPr>
      <a:defRPr lang="da-DK"/>
    </a:defPPr>
    <a:lvl1pPr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1pPr>
    <a:lvl2pPr marL="4572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2pPr>
    <a:lvl3pPr marL="9144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3pPr>
    <a:lvl4pPr marL="13716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4pPr>
    <a:lvl5pPr marL="18288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5pPr>
    <a:lvl6pPr marL="2286000" algn="l" defTabSz="914400" rtl="0" eaLnBrk="1" latinLnBrk="0" hangingPunct="1">
      <a:defRPr sz="1600" kern="1200">
        <a:solidFill>
          <a:schemeClr val="tx1"/>
        </a:solidFill>
        <a:latin typeface="Verdana" pitchFamily="34" charset="0"/>
        <a:ea typeface="ＭＳ Ｐゴシック" pitchFamily="-80" charset="-128"/>
        <a:cs typeface="+mn-cs"/>
      </a:defRPr>
    </a:lvl6pPr>
    <a:lvl7pPr marL="2743200" algn="l" defTabSz="914400" rtl="0" eaLnBrk="1" latinLnBrk="0" hangingPunct="1">
      <a:defRPr sz="1600" kern="1200">
        <a:solidFill>
          <a:schemeClr val="tx1"/>
        </a:solidFill>
        <a:latin typeface="Verdana" pitchFamily="34" charset="0"/>
        <a:ea typeface="ＭＳ Ｐゴシック" pitchFamily="-80" charset="-128"/>
        <a:cs typeface="+mn-cs"/>
      </a:defRPr>
    </a:lvl7pPr>
    <a:lvl8pPr marL="3200400" algn="l" defTabSz="914400" rtl="0" eaLnBrk="1" latinLnBrk="0" hangingPunct="1">
      <a:defRPr sz="1600" kern="1200">
        <a:solidFill>
          <a:schemeClr val="tx1"/>
        </a:solidFill>
        <a:latin typeface="Verdana" pitchFamily="34" charset="0"/>
        <a:ea typeface="ＭＳ Ｐゴシック" pitchFamily="-80" charset="-128"/>
        <a:cs typeface="+mn-cs"/>
      </a:defRPr>
    </a:lvl8pPr>
    <a:lvl9pPr marL="3657600" algn="l" defTabSz="914400" rtl="0" eaLnBrk="1" latinLnBrk="0" hangingPunct="1">
      <a:defRPr sz="1600" kern="1200">
        <a:solidFill>
          <a:schemeClr val="tx1"/>
        </a:solidFill>
        <a:latin typeface="Verdana" pitchFamily="34" charset="0"/>
        <a:ea typeface="ＭＳ Ｐゴシック" pitchFamily="-80" charset="-128"/>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1748"/>
    <a:srgbClr val="1FD082"/>
    <a:srgbClr val="2F3EEA"/>
    <a:srgbClr val="FFFFFF"/>
    <a:srgbClr val="990000"/>
    <a:srgbClr val="000000"/>
    <a:srgbClr val="FFCC00"/>
    <a:srgbClr val="FF6600"/>
    <a:srgbClr val="FF0000"/>
    <a:srgbClr val="FF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516DCD-2D8C-4350-8A5A-D56B6DFAB786}" v="38" dt="2026-01-26T13:17:45.970"/>
  </p1510:revLst>
</p1510:revInfo>
</file>

<file path=ppt/tableStyles.xml><?xml version="1.0" encoding="utf-8"?>
<a:tblStyleLst xmlns:a="http://schemas.openxmlformats.org/drawingml/2006/main" def="{00A15C55-8517-42AA-B614-E9B94910E39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3" autoAdjust="0"/>
    <p:restoredTop sz="74820" autoAdjust="0"/>
  </p:normalViewPr>
  <p:slideViewPr>
    <p:cSldViewPr showGuides="1">
      <p:cViewPr varScale="1">
        <p:scale>
          <a:sx n="95" d="100"/>
          <a:sy n="95" d="100"/>
        </p:scale>
        <p:origin x="1116" y="66"/>
      </p:cViewPr>
      <p:guideLst/>
    </p:cSldViewPr>
  </p:slideViewPr>
  <p:notesTextViewPr>
    <p:cViewPr>
      <p:scale>
        <a:sx n="100" d="100"/>
        <a:sy n="100" d="100"/>
      </p:scale>
      <p:origin x="0" y="0"/>
    </p:cViewPr>
  </p:notesTextViewPr>
  <p:notesViewPr>
    <p:cSldViewPr showGuide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handoutMaster" Target="handoutMasters/handoutMaster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viewProps" Target="viewProps.xml"/><Relationship Id="rId7" Type="http://schemas.openxmlformats.org/officeDocument/2006/relationships/slideMaster" Target="slideMasters/slideMaster1.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tags" Target="tags/tag1.xml"/><Relationship Id="rId45" Type="http://schemas.microsoft.com/office/2016/11/relationships/changesInfo" Target="changesInfos/changesInfo1.xml"/><Relationship Id="rId5" Type="http://schemas.openxmlformats.org/officeDocument/2006/relationships/customXml" Target="../customXml/item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theme" Target="theme/theme1.xml"/><Relationship Id="rId8" Type="http://schemas.openxmlformats.org/officeDocument/2006/relationships/slideMaster" Target="slideMasters/slideMaster2.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notesMaster" Target="notesMasters/notesMaster1.xml"/><Relationship Id="rId46" Type="http://schemas.microsoft.com/office/2015/10/relationships/revisionInfo" Target="revisionInfo.xml"/><Relationship Id="rId20" Type="http://schemas.openxmlformats.org/officeDocument/2006/relationships/slide" Target="slides/slide12.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ng Wu" userId="fd1f3784-c405-4e12-b837-6bcfcf7de391" providerId="ADAL" clId="{E82ADD78-8963-493A-84F6-BFB7315227F1}"/>
    <pc:docChg chg="undo redo custSel addSld delSld modSld sldOrd modMainMaster">
      <pc:chgData name="Jing Wu" userId="fd1f3784-c405-4e12-b837-6bcfcf7de391" providerId="ADAL" clId="{E82ADD78-8963-493A-84F6-BFB7315227F1}" dt="2026-01-26T13:18:03.181" v="531" actId="21"/>
      <pc:docMkLst>
        <pc:docMk/>
      </pc:docMkLst>
      <pc:sldChg chg="delSp modSp del mod ord">
        <pc:chgData name="Jing Wu" userId="fd1f3784-c405-4e12-b837-6bcfcf7de391" providerId="ADAL" clId="{E82ADD78-8963-493A-84F6-BFB7315227F1}" dt="2026-01-26T09:21:49.032" v="524" actId="2696"/>
        <pc:sldMkLst>
          <pc:docMk/>
          <pc:sldMk cId="1796381250" sldId="257"/>
        </pc:sldMkLst>
      </pc:sldChg>
      <pc:sldChg chg="modSp mod">
        <pc:chgData name="Jing Wu" userId="fd1f3784-c405-4e12-b837-6bcfcf7de391" providerId="ADAL" clId="{E82ADD78-8963-493A-84F6-BFB7315227F1}" dt="2026-01-26T13:18:03.181" v="531" actId="21"/>
        <pc:sldMkLst>
          <pc:docMk/>
          <pc:sldMk cId="3311232062" sldId="275"/>
        </pc:sldMkLst>
        <pc:spChg chg="mod">
          <ac:chgData name="Jing Wu" userId="fd1f3784-c405-4e12-b837-6bcfcf7de391" providerId="ADAL" clId="{E82ADD78-8963-493A-84F6-BFB7315227F1}" dt="2026-01-26T13:18:03.181" v="531" actId="21"/>
          <ac:spMkLst>
            <pc:docMk/>
            <pc:sldMk cId="3311232062" sldId="275"/>
            <ac:spMk id="6" creationId="{DDADA27F-ED49-40AF-B23B-F3A68C447D36}"/>
          </ac:spMkLst>
        </pc:spChg>
      </pc:sldChg>
      <pc:sldChg chg="modSp mod">
        <pc:chgData name="Jing Wu" userId="fd1f3784-c405-4e12-b837-6bcfcf7de391" providerId="ADAL" clId="{E82ADD78-8963-493A-84F6-BFB7315227F1}" dt="2026-01-08T09:57:52.855" v="164" actId="20577"/>
        <pc:sldMkLst>
          <pc:docMk/>
          <pc:sldMk cId="63149341" sldId="277"/>
        </pc:sldMkLst>
        <pc:spChg chg="mod">
          <ac:chgData name="Jing Wu" userId="fd1f3784-c405-4e12-b837-6bcfcf7de391" providerId="ADAL" clId="{E82ADD78-8963-493A-84F6-BFB7315227F1}" dt="2026-01-08T09:57:52.855" v="164" actId="20577"/>
          <ac:spMkLst>
            <pc:docMk/>
            <pc:sldMk cId="63149341" sldId="277"/>
            <ac:spMk id="45" creationId="{71AC07D2-8CA6-4D1D-B41E-AA3C0D02AC13}"/>
          </ac:spMkLst>
        </pc:spChg>
      </pc:sldChg>
      <pc:sldChg chg="addSp delSp modSp mod">
        <pc:chgData name="Jing Wu" userId="fd1f3784-c405-4e12-b837-6bcfcf7de391" providerId="ADAL" clId="{E82ADD78-8963-493A-84F6-BFB7315227F1}" dt="2026-01-26T13:17:45.969" v="530" actId="14100"/>
        <pc:sldMkLst>
          <pc:docMk/>
          <pc:sldMk cId="851372506" sldId="286"/>
        </pc:sldMkLst>
        <pc:spChg chg="mod">
          <ac:chgData name="Jing Wu" userId="fd1f3784-c405-4e12-b837-6bcfcf7de391" providerId="ADAL" clId="{E82ADD78-8963-493A-84F6-BFB7315227F1}" dt="2026-01-26T09:11:28.930" v="486" actId="20577"/>
          <ac:spMkLst>
            <pc:docMk/>
            <pc:sldMk cId="851372506" sldId="286"/>
            <ac:spMk id="5" creationId="{00000000-0000-0000-0000-000000000000}"/>
          </ac:spMkLst>
        </pc:spChg>
        <pc:spChg chg="add mod">
          <ac:chgData name="Jing Wu" userId="fd1f3784-c405-4e12-b837-6bcfcf7de391" providerId="ADAL" clId="{E82ADD78-8963-493A-84F6-BFB7315227F1}" dt="2026-01-26T09:11:14.415" v="484" actId="1076"/>
          <ac:spMkLst>
            <pc:docMk/>
            <pc:sldMk cId="851372506" sldId="286"/>
            <ac:spMk id="7" creationId="{3A254A49-BBFC-5A0C-7527-3EF9E3FD9BDB}"/>
          </ac:spMkLst>
        </pc:spChg>
        <pc:spChg chg="add mod">
          <ac:chgData name="Jing Wu" userId="fd1f3784-c405-4e12-b837-6bcfcf7de391" providerId="ADAL" clId="{E82ADD78-8963-493A-84F6-BFB7315227F1}" dt="2026-01-26T09:11:17.806" v="485" actId="1076"/>
          <ac:spMkLst>
            <pc:docMk/>
            <pc:sldMk cId="851372506" sldId="286"/>
            <ac:spMk id="9" creationId="{D1787AA3-2A1A-383B-BB46-06E12582DD22}"/>
          </ac:spMkLst>
        </pc:spChg>
        <pc:spChg chg="add del mod">
          <ac:chgData name="Jing Wu" userId="fd1f3784-c405-4e12-b837-6bcfcf7de391" providerId="ADAL" clId="{E82ADD78-8963-493A-84F6-BFB7315227F1}" dt="2026-01-26T09:14:40.799" v="497" actId="931"/>
          <ac:spMkLst>
            <pc:docMk/>
            <pc:sldMk cId="851372506" sldId="286"/>
            <ac:spMk id="11" creationId="{02E16E63-0AA9-B287-BA34-699BA4D8FEEC}"/>
          </ac:spMkLst>
        </pc:spChg>
        <pc:picChg chg="add del mod">
          <ac:chgData name="Jing Wu" userId="fd1f3784-c405-4e12-b837-6bcfcf7de391" providerId="ADAL" clId="{E82ADD78-8963-493A-84F6-BFB7315227F1}" dt="2026-01-26T09:11:34.056" v="487" actId="21"/>
          <ac:picMkLst>
            <pc:docMk/>
            <pc:sldMk cId="851372506" sldId="286"/>
            <ac:picMk id="2" creationId="{39514B6A-2356-3B97-0A49-12B7C1FDB198}"/>
          </ac:picMkLst>
        </pc:picChg>
        <pc:picChg chg="del mod">
          <ac:chgData name="Jing Wu" userId="fd1f3784-c405-4e12-b837-6bcfcf7de391" providerId="ADAL" clId="{E82ADD78-8963-493A-84F6-BFB7315227F1}" dt="2026-01-26T09:14:17.440" v="496" actId="21"/>
          <ac:picMkLst>
            <pc:docMk/>
            <pc:sldMk cId="851372506" sldId="286"/>
            <ac:picMk id="3" creationId="{BEFE543E-998F-3A4C-AD38-E3EBF0801426}"/>
          </ac:picMkLst>
        </pc:picChg>
        <pc:picChg chg="add mod">
          <ac:chgData name="Jing Wu" userId="fd1f3784-c405-4e12-b837-6bcfcf7de391" providerId="ADAL" clId="{E82ADD78-8963-493A-84F6-BFB7315227F1}" dt="2026-01-26T13:17:42.198" v="529" actId="1076"/>
          <ac:picMkLst>
            <pc:docMk/>
            <pc:sldMk cId="851372506" sldId="286"/>
            <ac:picMk id="3" creationId="{DD3B2D72-6C6E-BD88-3E0F-50440B16C067}"/>
          </ac:picMkLst>
        </pc:picChg>
        <pc:picChg chg="add del mod">
          <ac:chgData name="Jing Wu" userId="fd1f3784-c405-4e12-b837-6bcfcf7de391" providerId="ADAL" clId="{E82ADD78-8963-493A-84F6-BFB7315227F1}" dt="2026-01-26T09:14:15.425" v="495" actId="21"/>
          <ac:picMkLst>
            <pc:docMk/>
            <pc:sldMk cId="851372506" sldId="286"/>
            <ac:picMk id="10" creationId="{DC0C55EE-B5C6-D192-BDAB-60354B3F4D51}"/>
          </ac:picMkLst>
        </pc:picChg>
        <pc:picChg chg="add mod">
          <ac:chgData name="Jing Wu" userId="fd1f3784-c405-4e12-b837-6bcfcf7de391" providerId="ADAL" clId="{E82ADD78-8963-493A-84F6-BFB7315227F1}" dt="2026-01-26T13:17:45.969" v="530" actId="14100"/>
          <ac:picMkLst>
            <pc:docMk/>
            <pc:sldMk cId="851372506" sldId="286"/>
            <ac:picMk id="13" creationId="{C3B4C973-46FA-0379-3006-F3618815660A}"/>
          </ac:picMkLst>
        </pc:picChg>
        <pc:picChg chg="add mod">
          <ac:chgData name="Jing Wu" userId="fd1f3784-c405-4e12-b837-6bcfcf7de391" providerId="ADAL" clId="{E82ADD78-8963-493A-84F6-BFB7315227F1}" dt="2026-01-26T09:11:05.079" v="481" actId="1076"/>
          <ac:picMkLst>
            <pc:docMk/>
            <pc:sldMk cId="851372506" sldId="286"/>
            <ac:picMk id="1026" creationId="{45FA63F6-95A3-8C95-88E2-265955D2066D}"/>
          </ac:picMkLst>
        </pc:picChg>
      </pc:sldChg>
      <pc:sldChg chg="addSp delSp modSp mod">
        <pc:chgData name="Jing Wu" userId="fd1f3784-c405-4e12-b837-6bcfcf7de391" providerId="ADAL" clId="{E82ADD78-8963-493A-84F6-BFB7315227F1}" dt="2026-01-22T10:11:08.658" v="286" actId="20577"/>
        <pc:sldMkLst>
          <pc:docMk/>
          <pc:sldMk cId="2069502918" sldId="290"/>
        </pc:sldMkLst>
        <pc:spChg chg="mod">
          <ac:chgData name="Jing Wu" userId="fd1f3784-c405-4e12-b837-6bcfcf7de391" providerId="ADAL" clId="{E82ADD78-8963-493A-84F6-BFB7315227F1}" dt="2026-01-22T10:11:08.658" v="286" actId="20577"/>
          <ac:spMkLst>
            <pc:docMk/>
            <pc:sldMk cId="2069502918" sldId="290"/>
            <ac:spMk id="4" creationId="{00000000-0000-0000-0000-000000000000}"/>
          </ac:spMkLst>
        </pc:spChg>
        <pc:picChg chg="add mod">
          <ac:chgData name="Jing Wu" userId="fd1f3784-c405-4e12-b837-6bcfcf7de391" providerId="ADAL" clId="{E82ADD78-8963-493A-84F6-BFB7315227F1}" dt="2026-01-22T10:09:56.207" v="233" actId="1076"/>
          <ac:picMkLst>
            <pc:docMk/>
            <pc:sldMk cId="2069502918" sldId="290"/>
            <ac:picMk id="7" creationId="{F4918664-D4B1-53FD-ABBA-DBF9C3BEF854}"/>
          </ac:picMkLst>
        </pc:picChg>
      </pc:sldChg>
      <pc:sldChg chg="modSp mod ord">
        <pc:chgData name="Jing Wu" userId="fd1f3784-c405-4e12-b837-6bcfcf7de391" providerId="ADAL" clId="{E82ADD78-8963-493A-84F6-BFB7315227F1}" dt="2026-01-26T09:01:58.268" v="377" actId="1076"/>
        <pc:sldMkLst>
          <pc:docMk/>
          <pc:sldMk cId="1665819508" sldId="291"/>
        </pc:sldMkLst>
        <pc:graphicFrameChg chg="mod modGraphic">
          <ac:chgData name="Jing Wu" userId="fd1f3784-c405-4e12-b837-6bcfcf7de391" providerId="ADAL" clId="{E82ADD78-8963-493A-84F6-BFB7315227F1}" dt="2026-01-26T09:01:58.268" v="377" actId="1076"/>
          <ac:graphicFrameMkLst>
            <pc:docMk/>
            <pc:sldMk cId="1665819508" sldId="291"/>
            <ac:graphicFrameMk id="5" creationId="{00000000-0000-0000-0000-000000000000}"/>
          </ac:graphicFrameMkLst>
        </pc:graphicFrameChg>
      </pc:sldChg>
      <pc:sldChg chg="delSp modSp mod">
        <pc:chgData name="Jing Wu" userId="fd1f3784-c405-4e12-b837-6bcfcf7de391" providerId="ADAL" clId="{E82ADD78-8963-493A-84F6-BFB7315227F1}" dt="2026-01-26T09:00:54.053" v="375" actId="1076"/>
        <pc:sldMkLst>
          <pc:docMk/>
          <pc:sldMk cId="1507089176" sldId="293"/>
        </pc:sldMkLst>
        <pc:spChg chg="mod">
          <ac:chgData name="Jing Wu" userId="fd1f3784-c405-4e12-b837-6bcfcf7de391" providerId="ADAL" clId="{E82ADD78-8963-493A-84F6-BFB7315227F1}" dt="2026-01-08T09:59:21.892" v="166" actId="20577"/>
          <ac:spMkLst>
            <pc:docMk/>
            <pc:sldMk cId="1507089176" sldId="293"/>
            <ac:spMk id="5" creationId="{00000000-0000-0000-0000-000000000000}"/>
          </ac:spMkLst>
        </pc:spChg>
        <pc:spChg chg="mod">
          <ac:chgData name="Jing Wu" userId="fd1f3784-c405-4e12-b837-6bcfcf7de391" providerId="ADAL" clId="{E82ADD78-8963-493A-84F6-BFB7315227F1}" dt="2026-01-26T09:00:51.937" v="374" actId="1076"/>
          <ac:spMkLst>
            <pc:docMk/>
            <pc:sldMk cId="1507089176" sldId="293"/>
            <ac:spMk id="7" creationId="{00000000-0000-0000-0000-000000000000}"/>
          </ac:spMkLst>
        </pc:spChg>
        <pc:picChg chg="mod">
          <ac:chgData name="Jing Wu" userId="fd1f3784-c405-4e12-b837-6bcfcf7de391" providerId="ADAL" clId="{E82ADD78-8963-493A-84F6-BFB7315227F1}" dt="2026-01-26T09:00:51.937" v="374" actId="1076"/>
          <ac:picMkLst>
            <pc:docMk/>
            <pc:sldMk cId="1507089176" sldId="293"/>
            <ac:picMk id="6" creationId="{00000000-0000-0000-0000-000000000000}"/>
          </ac:picMkLst>
        </pc:picChg>
        <pc:picChg chg="mod">
          <ac:chgData name="Jing Wu" userId="fd1f3784-c405-4e12-b837-6bcfcf7de391" providerId="ADAL" clId="{E82ADD78-8963-493A-84F6-BFB7315227F1}" dt="2026-01-26T09:00:54.053" v="375" actId="1076"/>
          <ac:picMkLst>
            <pc:docMk/>
            <pc:sldMk cId="1507089176" sldId="293"/>
            <ac:picMk id="8" creationId="{00000000-0000-0000-0000-000000000000}"/>
          </ac:picMkLst>
        </pc:picChg>
      </pc:sldChg>
      <pc:sldChg chg="addSp delSp modSp mod modAnim">
        <pc:chgData name="Jing Wu" userId="fd1f3784-c405-4e12-b837-6bcfcf7de391" providerId="ADAL" clId="{E82ADD78-8963-493A-84F6-BFB7315227F1}" dt="2026-01-26T09:05:14.864" v="385" actId="1076"/>
        <pc:sldMkLst>
          <pc:docMk/>
          <pc:sldMk cId="703572748" sldId="295"/>
        </pc:sldMkLst>
        <pc:picChg chg="del">
          <ac:chgData name="Jing Wu" userId="fd1f3784-c405-4e12-b837-6bcfcf7de391" providerId="ADAL" clId="{E82ADD78-8963-493A-84F6-BFB7315227F1}" dt="2026-01-26T09:02:40.421" v="378" actId="21"/>
          <ac:picMkLst>
            <pc:docMk/>
            <pc:sldMk cId="703572748" sldId="295"/>
            <ac:picMk id="6" creationId="{00000000-0000-0000-0000-000000000000}"/>
          </ac:picMkLst>
        </pc:picChg>
        <pc:picChg chg="add mod">
          <ac:chgData name="Jing Wu" userId="fd1f3784-c405-4e12-b837-6bcfcf7de391" providerId="ADAL" clId="{E82ADD78-8963-493A-84F6-BFB7315227F1}" dt="2026-01-26T09:05:14.864" v="385" actId="1076"/>
          <ac:picMkLst>
            <pc:docMk/>
            <pc:sldMk cId="703572748" sldId="295"/>
            <ac:picMk id="7" creationId="{B00DEC21-8083-7B2D-92EB-EE4BDB1FE1AC}"/>
          </ac:picMkLst>
        </pc:picChg>
        <pc:picChg chg="add mod">
          <ac:chgData name="Jing Wu" userId="fd1f3784-c405-4e12-b837-6bcfcf7de391" providerId="ADAL" clId="{E82ADD78-8963-493A-84F6-BFB7315227F1}" dt="2026-01-26T09:05:13.285" v="384" actId="14100"/>
          <ac:picMkLst>
            <pc:docMk/>
            <pc:sldMk cId="703572748" sldId="295"/>
            <ac:picMk id="8" creationId="{3F259697-422D-CA8E-6EF8-FCC611638237}"/>
          </ac:picMkLst>
        </pc:picChg>
      </pc:sldChg>
      <pc:sldChg chg="addSp delSp modSp mod">
        <pc:chgData name="Jing Wu" userId="fd1f3784-c405-4e12-b837-6bcfcf7de391" providerId="ADAL" clId="{E82ADD78-8963-493A-84F6-BFB7315227F1}" dt="2026-01-26T09:27:28.343" v="526" actId="6549"/>
        <pc:sldMkLst>
          <pc:docMk/>
          <pc:sldMk cId="1631820062" sldId="296"/>
        </pc:sldMkLst>
        <pc:spChg chg="mod">
          <ac:chgData name="Jing Wu" userId="fd1f3784-c405-4e12-b837-6bcfcf7de391" providerId="ADAL" clId="{E82ADD78-8963-493A-84F6-BFB7315227F1}" dt="2026-01-26T09:27:28.343" v="526" actId="6549"/>
          <ac:spMkLst>
            <pc:docMk/>
            <pc:sldMk cId="1631820062" sldId="296"/>
            <ac:spMk id="2" creationId="{00000000-0000-0000-0000-000000000000}"/>
          </ac:spMkLst>
        </pc:spChg>
        <pc:spChg chg="add mod">
          <ac:chgData name="Jing Wu" userId="fd1f3784-c405-4e12-b837-6bcfcf7de391" providerId="ADAL" clId="{E82ADD78-8963-493A-84F6-BFB7315227F1}" dt="2026-01-26T09:07:58.911" v="424" actId="20577"/>
          <ac:spMkLst>
            <pc:docMk/>
            <pc:sldMk cId="1631820062" sldId="296"/>
            <ac:spMk id="10" creationId="{1A11E8EA-8238-1D92-1B34-22C247FC79FE}"/>
          </ac:spMkLst>
        </pc:spChg>
        <pc:picChg chg="add mod">
          <ac:chgData name="Jing Wu" userId="fd1f3784-c405-4e12-b837-6bcfcf7de391" providerId="ADAL" clId="{E82ADD78-8963-493A-84F6-BFB7315227F1}" dt="2026-01-26T09:07:39.088" v="398" actId="1076"/>
          <ac:picMkLst>
            <pc:docMk/>
            <pc:sldMk cId="1631820062" sldId="296"/>
            <ac:picMk id="6" creationId="{A429A22B-0124-D6DF-EEE1-463F87843EEC}"/>
          </ac:picMkLst>
        </pc:picChg>
        <pc:picChg chg="add del mod">
          <ac:chgData name="Jing Wu" userId="fd1f3784-c405-4e12-b837-6bcfcf7de391" providerId="ADAL" clId="{E82ADD78-8963-493A-84F6-BFB7315227F1}" dt="2026-01-26T09:06:37.340" v="386" actId="21"/>
          <ac:picMkLst>
            <pc:docMk/>
            <pc:sldMk cId="1631820062" sldId="296"/>
            <ac:picMk id="8" creationId="{B338426E-E047-4287-A4A7-ED2C269954F9}"/>
          </ac:picMkLst>
        </pc:picChg>
      </pc:sldChg>
      <pc:sldChg chg="addSp delSp modSp mod">
        <pc:chgData name="Jing Wu" userId="fd1f3784-c405-4e12-b837-6bcfcf7de391" providerId="ADAL" clId="{E82ADD78-8963-493A-84F6-BFB7315227F1}" dt="2026-01-26T08:42:02.150" v="346" actId="14100"/>
        <pc:sldMkLst>
          <pc:docMk/>
          <pc:sldMk cId="3359447512" sldId="297"/>
        </pc:sldMkLst>
        <pc:spChg chg="add mod">
          <ac:chgData name="Jing Wu" userId="fd1f3784-c405-4e12-b837-6bcfcf7de391" providerId="ADAL" clId="{E82ADD78-8963-493A-84F6-BFB7315227F1}" dt="2026-01-26T08:41:55.725" v="345" actId="255"/>
          <ac:spMkLst>
            <pc:docMk/>
            <pc:sldMk cId="3359447512" sldId="297"/>
            <ac:spMk id="12" creationId="{F33C1528-AC32-CAE3-27A5-DA8F4D424CA2}"/>
          </ac:spMkLst>
        </pc:spChg>
        <pc:picChg chg="add del mod">
          <ac:chgData name="Jing Wu" userId="fd1f3784-c405-4e12-b837-6bcfcf7de391" providerId="ADAL" clId="{E82ADD78-8963-493A-84F6-BFB7315227F1}" dt="2026-01-26T08:39:08.571" v="302" actId="478"/>
          <ac:picMkLst>
            <pc:docMk/>
            <pc:sldMk cId="3359447512" sldId="297"/>
            <ac:picMk id="3" creationId="{2D6DA649-597B-369F-FFB0-AF79B167DDE3}"/>
          </ac:picMkLst>
        </pc:picChg>
        <pc:picChg chg="add mod">
          <ac:chgData name="Jing Wu" userId="fd1f3784-c405-4e12-b837-6bcfcf7de391" providerId="ADAL" clId="{E82ADD78-8963-493A-84F6-BFB7315227F1}" dt="2026-01-26T08:42:02.150" v="346" actId="14100"/>
          <ac:picMkLst>
            <pc:docMk/>
            <pc:sldMk cId="3359447512" sldId="297"/>
            <ac:picMk id="6" creationId="{94EDC6F6-506C-3545-F212-ADCD81B62799}"/>
          </ac:picMkLst>
        </pc:picChg>
        <pc:picChg chg="add mod">
          <ac:chgData name="Jing Wu" userId="fd1f3784-c405-4e12-b837-6bcfcf7de391" providerId="ADAL" clId="{E82ADD78-8963-493A-84F6-BFB7315227F1}" dt="2026-01-26T08:39:27.144" v="305" actId="1076"/>
          <ac:picMkLst>
            <pc:docMk/>
            <pc:sldMk cId="3359447512" sldId="297"/>
            <ac:picMk id="9" creationId="{CDDA6F31-F353-C55E-330B-D2661A7F69A4}"/>
          </ac:picMkLst>
        </pc:picChg>
        <pc:picChg chg="add del mod">
          <ac:chgData name="Jing Wu" userId="fd1f3784-c405-4e12-b837-6bcfcf7de391" providerId="ADAL" clId="{E82ADD78-8963-493A-84F6-BFB7315227F1}" dt="2026-01-26T08:41:25.358" v="317" actId="21"/>
          <ac:picMkLst>
            <pc:docMk/>
            <pc:sldMk cId="3359447512" sldId="297"/>
            <ac:picMk id="11" creationId="{3795AFF7-4662-7A53-0B90-B598B892A417}"/>
          </ac:picMkLst>
        </pc:picChg>
      </pc:sldChg>
      <pc:sldChg chg="del">
        <pc:chgData name="Jing Wu" userId="fd1f3784-c405-4e12-b837-6bcfcf7de391" providerId="ADAL" clId="{E82ADD78-8963-493A-84F6-BFB7315227F1}" dt="2026-01-26T09:10:22.016" v="466" actId="2696"/>
        <pc:sldMkLst>
          <pc:docMk/>
          <pc:sldMk cId="4061437902" sldId="300"/>
        </pc:sldMkLst>
      </pc:sldChg>
      <pc:sldChg chg="addSp delSp modSp mod modClrScheme chgLayout">
        <pc:chgData name="Jing Wu" userId="fd1f3784-c405-4e12-b837-6bcfcf7de391" providerId="ADAL" clId="{E82ADD78-8963-493A-84F6-BFB7315227F1}" dt="2026-01-26T09:18:59.998" v="505"/>
        <pc:sldMkLst>
          <pc:docMk/>
          <pc:sldMk cId="3308979448" sldId="302"/>
        </pc:sldMkLst>
        <pc:spChg chg="mod ord">
          <ac:chgData name="Jing Wu" userId="fd1f3784-c405-4e12-b837-6bcfcf7de391" providerId="ADAL" clId="{E82ADD78-8963-493A-84F6-BFB7315227F1}" dt="2026-01-26T09:18:59.998" v="505"/>
          <ac:spMkLst>
            <pc:docMk/>
            <pc:sldMk cId="3308979448" sldId="302"/>
            <ac:spMk id="2" creationId="{00000000-0000-0000-0000-000000000000}"/>
          </ac:spMkLst>
        </pc:spChg>
        <pc:spChg chg="mod ord">
          <ac:chgData name="Jing Wu" userId="fd1f3784-c405-4e12-b837-6bcfcf7de391" providerId="ADAL" clId="{E82ADD78-8963-493A-84F6-BFB7315227F1}" dt="2026-01-26T08:53:39.800" v="356" actId="700"/>
          <ac:spMkLst>
            <pc:docMk/>
            <pc:sldMk cId="3308979448" sldId="302"/>
            <ac:spMk id="4" creationId="{00000000-0000-0000-0000-000000000000}"/>
          </ac:spMkLst>
        </pc:spChg>
        <pc:spChg chg="add del mod">
          <ac:chgData name="Jing Wu" userId="fd1f3784-c405-4e12-b837-6bcfcf7de391" providerId="ADAL" clId="{E82ADD78-8963-493A-84F6-BFB7315227F1}" dt="2026-01-26T08:53:44.473" v="357" actId="21"/>
          <ac:spMkLst>
            <pc:docMk/>
            <pc:sldMk cId="3308979448" sldId="302"/>
            <ac:spMk id="6" creationId="{A86F34C0-53DF-5CAD-9C6B-C9407DDAAFD0}"/>
          </ac:spMkLst>
        </pc:spChg>
        <pc:spChg chg="add del mod ord">
          <ac:chgData name="Jing Wu" userId="fd1f3784-c405-4e12-b837-6bcfcf7de391" providerId="ADAL" clId="{E82ADD78-8963-493A-84F6-BFB7315227F1}" dt="2026-01-26T08:53:47.401" v="358"/>
          <ac:spMkLst>
            <pc:docMk/>
            <pc:sldMk cId="3308979448" sldId="302"/>
            <ac:spMk id="7" creationId="{28654E9D-32F0-AC3C-0200-2C2ADC93019D}"/>
          </ac:spMkLst>
        </pc:spChg>
        <pc:spChg chg="add mod">
          <ac:chgData name="Jing Wu" userId="fd1f3784-c405-4e12-b837-6bcfcf7de391" providerId="ADAL" clId="{E82ADD78-8963-493A-84F6-BFB7315227F1}" dt="2026-01-26T08:54:55.609" v="368" actId="20577"/>
          <ac:spMkLst>
            <pc:docMk/>
            <pc:sldMk cId="3308979448" sldId="302"/>
            <ac:spMk id="8" creationId="{82C92AFE-4AA4-9EF0-0B64-3968E4F583C7}"/>
          </ac:spMkLst>
        </pc:spChg>
        <pc:spChg chg="del">
          <ac:chgData name="Jing Wu" userId="fd1f3784-c405-4e12-b837-6bcfcf7de391" providerId="ADAL" clId="{E82ADD78-8963-493A-84F6-BFB7315227F1}" dt="2026-01-26T08:52:55.018" v="350" actId="478"/>
          <ac:spMkLst>
            <pc:docMk/>
            <pc:sldMk cId="3308979448" sldId="302"/>
            <ac:spMk id="13" creationId="{00000000-0000-0000-0000-000000000000}"/>
          </ac:spMkLst>
        </pc:spChg>
        <pc:picChg chg="del">
          <ac:chgData name="Jing Wu" userId="fd1f3784-c405-4e12-b837-6bcfcf7de391" providerId="ADAL" clId="{E82ADD78-8963-493A-84F6-BFB7315227F1}" dt="2026-01-26T08:49:18.383" v="347" actId="21"/>
          <ac:picMkLst>
            <pc:docMk/>
            <pc:sldMk cId="3308979448" sldId="302"/>
            <ac:picMk id="5" creationId="{D381D403-6A58-1720-70D6-03D69AC165BD}"/>
          </ac:picMkLst>
        </pc:picChg>
        <pc:picChg chg="del mod modCrop">
          <ac:chgData name="Jing Wu" userId="fd1f3784-c405-4e12-b837-6bcfcf7de391" providerId="ADAL" clId="{E82ADD78-8963-493A-84F6-BFB7315227F1}" dt="2026-01-26T08:52:42.572" v="348" actId="478"/>
          <ac:picMkLst>
            <pc:docMk/>
            <pc:sldMk cId="3308979448" sldId="302"/>
            <ac:picMk id="1026" creationId="{DE16843B-9EB9-E2FA-464C-22E5936C8213}"/>
          </ac:picMkLst>
        </pc:picChg>
      </pc:sldChg>
      <pc:sldChg chg="modSp mod">
        <pc:chgData name="Jing Wu" userId="fd1f3784-c405-4e12-b837-6bcfcf7de391" providerId="ADAL" clId="{E82ADD78-8963-493A-84F6-BFB7315227F1}" dt="2026-01-26T09:19:53.823" v="516" actId="20577"/>
        <pc:sldMkLst>
          <pc:docMk/>
          <pc:sldMk cId="3061173816" sldId="312"/>
        </pc:sldMkLst>
        <pc:spChg chg="mod">
          <ac:chgData name="Jing Wu" userId="fd1f3784-c405-4e12-b837-6bcfcf7de391" providerId="ADAL" clId="{E82ADD78-8963-493A-84F6-BFB7315227F1}" dt="2026-01-26T09:19:53.823" v="516" actId="20577"/>
          <ac:spMkLst>
            <pc:docMk/>
            <pc:sldMk cId="3061173816" sldId="312"/>
            <ac:spMk id="2" creationId="{D53D4DAF-E699-06EF-198E-1260915CE25F}"/>
          </ac:spMkLst>
        </pc:spChg>
      </pc:sldChg>
      <pc:sldChg chg="delSp modSp mod">
        <pc:chgData name="Jing Wu" userId="fd1f3784-c405-4e12-b837-6bcfcf7de391" providerId="ADAL" clId="{E82ADD78-8963-493A-84F6-BFB7315227F1}" dt="2026-01-26T09:26:25.877" v="525"/>
        <pc:sldMkLst>
          <pc:docMk/>
          <pc:sldMk cId="1259905472" sldId="314"/>
        </pc:sldMkLst>
        <pc:spChg chg="mod">
          <ac:chgData name="Jing Wu" userId="fd1f3784-c405-4e12-b837-6bcfcf7de391" providerId="ADAL" clId="{E82ADD78-8963-493A-84F6-BFB7315227F1}" dt="2026-01-26T09:26:25.877" v="525"/>
          <ac:spMkLst>
            <pc:docMk/>
            <pc:sldMk cId="1259905472" sldId="314"/>
            <ac:spMk id="2" creationId="{DA4860AF-4735-8162-C2BE-13B8DB1814AC}"/>
          </ac:spMkLst>
        </pc:spChg>
        <pc:spChg chg="mod">
          <ac:chgData name="Jing Wu" userId="fd1f3784-c405-4e12-b837-6bcfcf7de391" providerId="ADAL" clId="{E82ADD78-8963-493A-84F6-BFB7315227F1}" dt="2026-01-08T10:00:55.446" v="173" actId="20577"/>
          <ac:spMkLst>
            <pc:docMk/>
            <pc:sldMk cId="1259905472" sldId="314"/>
            <ac:spMk id="8" creationId="{15315C4B-C133-0628-EF44-61756707E904}"/>
          </ac:spMkLst>
        </pc:spChg>
      </pc:sldChg>
      <pc:sldChg chg="del">
        <pc:chgData name="Jing Wu" userId="fd1f3784-c405-4e12-b837-6bcfcf7de391" providerId="ADAL" clId="{E82ADD78-8963-493A-84F6-BFB7315227F1}" dt="2026-01-26T09:12:14.854" v="488" actId="2696"/>
        <pc:sldMkLst>
          <pc:docMk/>
          <pc:sldMk cId="2972409631" sldId="2146847304"/>
        </pc:sldMkLst>
      </pc:sldChg>
      <pc:sldChg chg="add ord">
        <pc:chgData name="Jing Wu" userId="fd1f3784-c405-4e12-b837-6bcfcf7de391" providerId="ADAL" clId="{E82ADD78-8963-493A-84F6-BFB7315227F1}" dt="2026-01-26T09:21:40.702" v="521"/>
        <pc:sldMkLst>
          <pc:docMk/>
          <pc:sldMk cId="4258921845" sldId="2146847318"/>
        </pc:sldMkLst>
      </pc:sldChg>
      <pc:sldMasterChg chg="modSp mod">
        <pc:chgData name="Jing Wu" userId="fd1f3784-c405-4e12-b837-6bcfcf7de391" providerId="ADAL" clId="{E82ADD78-8963-493A-84F6-BFB7315227F1}" dt="2026-01-08T09:44:57.878" v="129" actId="20577"/>
        <pc:sldMasterMkLst>
          <pc:docMk/>
          <pc:sldMasterMk cId="2454702602" sldId="2147483662"/>
        </pc:sldMasterMkLst>
        <pc:spChg chg="mod">
          <ac:chgData name="Jing Wu" userId="fd1f3784-c405-4e12-b837-6bcfcf7de391" providerId="ADAL" clId="{E82ADD78-8963-493A-84F6-BFB7315227F1}" dt="2026-01-08T09:44:57.878" v="129" actId="20577"/>
          <ac:spMkLst>
            <pc:docMk/>
            <pc:sldMasterMk cId="2454702602" sldId="2147483662"/>
            <ac:spMk id="5" creationId="{792B975C-625D-4095-8E1D-63F20A11B57C}"/>
          </ac:spMkLst>
        </pc:sp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54F1B0-34FD-41BB-B06B-092DC1192A2A}" type="doc">
      <dgm:prSet loTypeId="urn:microsoft.com/office/officeart/2009/layout/CircleArrowProcess" loCatId="process" qsTypeId="urn:microsoft.com/office/officeart/2005/8/quickstyle/simple1" qsCatId="simple" csTypeId="urn:microsoft.com/office/officeart/2005/8/colors/accent2_1" csCatId="accent2" phldr="1"/>
      <dgm:spPr/>
      <dgm:t>
        <a:bodyPr/>
        <a:lstStyle/>
        <a:p>
          <a:endParaRPr lang="da-DK"/>
        </a:p>
      </dgm:t>
    </dgm:pt>
    <dgm:pt modelId="{09DCDA41-7C2F-480F-8D60-AB552E896A47}">
      <dgm:prSet phldrT="[Text]"/>
      <dgm:spPr/>
      <dgm:t>
        <a:bodyPr/>
        <a:lstStyle/>
        <a:p>
          <a:r>
            <a:rPr lang="da-DK" dirty="0"/>
            <a:t>Students</a:t>
          </a:r>
        </a:p>
      </dgm:t>
    </dgm:pt>
    <dgm:pt modelId="{85CA7E39-1978-46F5-B458-CE28D11863D5}" type="parTrans" cxnId="{92BD87D9-5C27-415C-B3AC-AEE278B1B3A0}">
      <dgm:prSet/>
      <dgm:spPr/>
      <dgm:t>
        <a:bodyPr/>
        <a:lstStyle/>
        <a:p>
          <a:endParaRPr lang="da-DK"/>
        </a:p>
      </dgm:t>
    </dgm:pt>
    <dgm:pt modelId="{F8997C5A-B432-49D3-B7EF-F859ADFC7D43}" type="sibTrans" cxnId="{92BD87D9-5C27-415C-B3AC-AEE278B1B3A0}">
      <dgm:prSet/>
      <dgm:spPr/>
      <dgm:t>
        <a:bodyPr/>
        <a:lstStyle/>
        <a:p>
          <a:endParaRPr lang="da-DK"/>
        </a:p>
      </dgm:t>
    </dgm:pt>
    <dgm:pt modelId="{0BD3F23C-213A-4DC1-802B-E98FF216347D}">
      <dgm:prSet phldrT="[Text]"/>
      <dgm:spPr/>
      <dgm:t>
        <a:bodyPr/>
        <a:lstStyle/>
        <a:p>
          <a:r>
            <a:rPr lang="da-DK" dirty="0"/>
            <a:t>Industry</a:t>
          </a:r>
        </a:p>
      </dgm:t>
    </dgm:pt>
    <dgm:pt modelId="{49B8B672-D582-46CC-AD31-7A0491E219C7}" type="parTrans" cxnId="{5B4949DA-EB95-4E0D-A31B-033FBF456C75}">
      <dgm:prSet/>
      <dgm:spPr/>
      <dgm:t>
        <a:bodyPr/>
        <a:lstStyle/>
        <a:p>
          <a:endParaRPr lang="da-DK"/>
        </a:p>
      </dgm:t>
    </dgm:pt>
    <dgm:pt modelId="{34BCA8FD-23D4-4B0D-84E7-41BF33B62A70}" type="sibTrans" cxnId="{5B4949DA-EB95-4E0D-A31B-033FBF456C75}">
      <dgm:prSet/>
      <dgm:spPr/>
      <dgm:t>
        <a:bodyPr/>
        <a:lstStyle/>
        <a:p>
          <a:endParaRPr lang="da-DK"/>
        </a:p>
      </dgm:t>
    </dgm:pt>
    <dgm:pt modelId="{04189532-84FE-44A1-AE72-8B70D6AF9EA4}">
      <dgm:prSet phldrT="[Text]"/>
      <dgm:spPr/>
      <dgm:t>
        <a:bodyPr/>
        <a:lstStyle/>
        <a:p>
          <a:r>
            <a:rPr lang="da-DK" dirty="0"/>
            <a:t>Academy</a:t>
          </a:r>
        </a:p>
      </dgm:t>
    </dgm:pt>
    <dgm:pt modelId="{57263FD0-BD4B-455A-B1E3-50D467283749}" type="parTrans" cxnId="{3ED81C78-8461-4987-A7B0-AD91053C9AD6}">
      <dgm:prSet/>
      <dgm:spPr/>
      <dgm:t>
        <a:bodyPr/>
        <a:lstStyle/>
        <a:p>
          <a:endParaRPr lang="da-DK"/>
        </a:p>
      </dgm:t>
    </dgm:pt>
    <dgm:pt modelId="{D92593F6-DDD3-4CFC-BBC1-C70360B25DBC}" type="sibTrans" cxnId="{3ED81C78-8461-4987-A7B0-AD91053C9AD6}">
      <dgm:prSet/>
      <dgm:spPr/>
      <dgm:t>
        <a:bodyPr/>
        <a:lstStyle/>
        <a:p>
          <a:endParaRPr lang="da-DK"/>
        </a:p>
      </dgm:t>
    </dgm:pt>
    <dgm:pt modelId="{7414154F-7E3E-4F1F-BC7D-787B7CFC4B8F}" type="pres">
      <dgm:prSet presAssocID="{8854F1B0-34FD-41BB-B06B-092DC1192A2A}" presName="Name0" presStyleCnt="0">
        <dgm:presLayoutVars>
          <dgm:chMax val="7"/>
          <dgm:chPref val="7"/>
          <dgm:dir/>
          <dgm:animLvl val="lvl"/>
        </dgm:presLayoutVars>
      </dgm:prSet>
      <dgm:spPr/>
    </dgm:pt>
    <dgm:pt modelId="{D85FF0A9-0337-4E83-A59D-B5C501CAF2E3}" type="pres">
      <dgm:prSet presAssocID="{09DCDA41-7C2F-480F-8D60-AB552E896A47}" presName="Accent1" presStyleCnt="0"/>
      <dgm:spPr/>
    </dgm:pt>
    <dgm:pt modelId="{573DAA3F-0B3F-4C48-A0E6-4DAA2DAC4175}" type="pres">
      <dgm:prSet presAssocID="{09DCDA41-7C2F-480F-8D60-AB552E896A47}" presName="Accent" presStyleLbl="node1" presStyleIdx="0" presStyleCnt="3"/>
      <dgm:spPr/>
    </dgm:pt>
    <dgm:pt modelId="{A13E930B-788D-479C-B3C3-381E63FAE0D9}" type="pres">
      <dgm:prSet presAssocID="{09DCDA41-7C2F-480F-8D60-AB552E896A47}" presName="Parent1" presStyleLbl="revTx" presStyleIdx="0" presStyleCnt="3">
        <dgm:presLayoutVars>
          <dgm:chMax val="1"/>
          <dgm:chPref val="1"/>
          <dgm:bulletEnabled val="1"/>
        </dgm:presLayoutVars>
      </dgm:prSet>
      <dgm:spPr/>
    </dgm:pt>
    <dgm:pt modelId="{1DFE78B4-EE3C-4379-B684-CD58A242EA63}" type="pres">
      <dgm:prSet presAssocID="{0BD3F23C-213A-4DC1-802B-E98FF216347D}" presName="Accent2" presStyleCnt="0"/>
      <dgm:spPr/>
    </dgm:pt>
    <dgm:pt modelId="{073937C9-8829-49A3-A098-DE99D9D66086}" type="pres">
      <dgm:prSet presAssocID="{0BD3F23C-213A-4DC1-802B-E98FF216347D}" presName="Accent" presStyleLbl="node1" presStyleIdx="1" presStyleCnt="3"/>
      <dgm:spPr/>
    </dgm:pt>
    <dgm:pt modelId="{9C46EDF6-F4D7-4037-A5E5-BF510E7A3E12}" type="pres">
      <dgm:prSet presAssocID="{0BD3F23C-213A-4DC1-802B-E98FF216347D}" presName="Parent2" presStyleLbl="revTx" presStyleIdx="1" presStyleCnt="3">
        <dgm:presLayoutVars>
          <dgm:chMax val="1"/>
          <dgm:chPref val="1"/>
          <dgm:bulletEnabled val="1"/>
        </dgm:presLayoutVars>
      </dgm:prSet>
      <dgm:spPr/>
    </dgm:pt>
    <dgm:pt modelId="{48AF49CB-3197-4BEE-9F85-DC9699E18BBE}" type="pres">
      <dgm:prSet presAssocID="{04189532-84FE-44A1-AE72-8B70D6AF9EA4}" presName="Accent3" presStyleCnt="0"/>
      <dgm:spPr/>
    </dgm:pt>
    <dgm:pt modelId="{38837720-54CD-4DE8-AACD-C2E492DF300C}" type="pres">
      <dgm:prSet presAssocID="{04189532-84FE-44A1-AE72-8B70D6AF9EA4}" presName="Accent" presStyleLbl="node1" presStyleIdx="2" presStyleCnt="3"/>
      <dgm:spPr/>
    </dgm:pt>
    <dgm:pt modelId="{3984F098-557F-4590-BBC9-3329BCAAD725}" type="pres">
      <dgm:prSet presAssocID="{04189532-84FE-44A1-AE72-8B70D6AF9EA4}" presName="Parent3" presStyleLbl="revTx" presStyleIdx="2" presStyleCnt="3">
        <dgm:presLayoutVars>
          <dgm:chMax val="1"/>
          <dgm:chPref val="1"/>
          <dgm:bulletEnabled val="1"/>
        </dgm:presLayoutVars>
      </dgm:prSet>
      <dgm:spPr/>
    </dgm:pt>
  </dgm:ptLst>
  <dgm:cxnLst>
    <dgm:cxn modelId="{12019513-F119-41BF-84EF-DC5C6F08237E}" type="presOf" srcId="{09DCDA41-7C2F-480F-8D60-AB552E896A47}" destId="{A13E930B-788D-479C-B3C3-381E63FAE0D9}" srcOrd="0" destOrd="0" presId="urn:microsoft.com/office/officeart/2009/layout/CircleArrowProcess"/>
    <dgm:cxn modelId="{00974F52-3336-47D4-B6BC-ADF3AC22C661}" type="presOf" srcId="{0BD3F23C-213A-4DC1-802B-E98FF216347D}" destId="{9C46EDF6-F4D7-4037-A5E5-BF510E7A3E12}" srcOrd="0" destOrd="0" presId="urn:microsoft.com/office/officeart/2009/layout/CircleArrowProcess"/>
    <dgm:cxn modelId="{3ED81C78-8461-4987-A7B0-AD91053C9AD6}" srcId="{8854F1B0-34FD-41BB-B06B-092DC1192A2A}" destId="{04189532-84FE-44A1-AE72-8B70D6AF9EA4}" srcOrd="2" destOrd="0" parTransId="{57263FD0-BD4B-455A-B1E3-50D467283749}" sibTransId="{D92593F6-DDD3-4CFC-BBC1-C70360B25DBC}"/>
    <dgm:cxn modelId="{971BBE58-6CED-4EC0-9C81-485F0F6B321A}" type="presOf" srcId="{04189532-84FE-44A1-AE72-8B70D6AF9EA4}" destId="{3984F098-557F-4590-BBC9-3329BCAAD725}" srcOrd="0" destOrd="0" presId="urn:microsoft.com/office/officeart/2009/layout/CircleArrowProcess"/>
    <dgm:cxn modelId="{D2D1B69F-EAD7-434C-B9A8-8CA2E33843FA}" type="presOf" srcId="{8854F1B0-34FD-41BB-B06B-092DC1192A2A}" destId="{7414154F-7E3E-4F1F-BC7D-787B7CFC4B8F}" srcOrd="0" destOrd="0" presId="urn:microsoft.com/office/officeart/2009/layout/CircleArrowProcess"/>
    <dgm:cxn modelId="{92BD87D9-5C27-415C-B3AC-AEE278B1B3A0}" srcId="{8854F1B0-34FD-41BB-B06B-092DC1192A2A}" destId="{09DCDA41-7C2F-480F-8D60-AB552E896A47}" srcOrd="0" destOrd="0" parTransId="{85CA7E39-1978-46F5-B458-CE28D11863D5}" sibTransId="{F8997C5A-B432-49D3-B7EF-F859ADFC7D43}"/>
    <dgm:cxn modelId="{5B4949DA-EB95-4E0D-A31B-033FBF456C75}" srcId="{8854F1B0-34FD-41BB-B06B-092DC1192A2A}" destId="{0BD3F23C-213A-4DC1-802B-E98FF216347D}" srcOrd="1" destOrd="0" parTransId="{49B8B672-D582-46CC-AD31-7A0491E219C7}" sibTransId="{34BCA8FD-23D4-4B0D-84E7-41BF33B62A70}"/>
    <dgm:cxn modelId="{50C0B1F5-C242-4A7C-A4D9-AD36C227A9C5}" type="presParOf" srcId="{7414154F-7E3E-4F1F-BC7D-787B7CFC4B8F}" destId="{D85FF0A9-0337-4E83-A59D-B5C501CAF2E3}" srcOrd="0" destOrd="0" presId="urn:microsoft.com/office/officeart/2009/layout/CircleArrowProcess"/>
    <dgm:cxn modelId="{1FE3FE1F-3CC7-4D41-9414-BC452907C6C1}" type="presParOf" srcId="{D85FF0A9-0337-4E83-A59D-B5C501CAF2E3}" destId="{573DAA3F-0B3F-4C48-A0E6-4DAA2DAC4175}" srcOrd="0" destOrd="0" presId="urn:microsoft.com/office/officeart/2009/layout/CircleArrowProcess"/>
    <dgm:cxn modelId="{C38A9A46-4351-4712-A4F9-D8DA28FE6B09}" type="presParOf" srcId="{7414154F-7E3E-4F1F-BC7D-787B7CFC4B8F}" destId="{A13E930B-788D-479C-B3C3-381E63FAE0D9}" srcOrd="1" destOrd="0" presId="urn:microsoft.com/office/officeart/2009/layout/CircleArrowProcess"/>
    <dgm:cxn modelId="{AB71A490-7E83-45A7-848A-D91B5CA04275}" type="presParOf" srcId="{7414154F-7E3E-4F1F-BC7D-787B7CFC4B8F}" destId="{1DFE78B4-EE3C-4379-B684-CD58A242EA63}" srcOrd="2" destOrd="0" presId="urn:microsoft.com/office/officeart/2009/layout/CircleArrowProcess"/>
    <dgm:cxn modelId="{0CAEC26F-D7C2-4363-8335-D495BC8E1C0A}" type="presParOf" srcId="{1DFE78B4-EE3C-4379-B684-CD58A242EA63}" destId="{073937C9-8829-49A3-A098-DE99D9D66086}" srcOrd="0" destOrd="0" presId="urn:microsoft.com/office/officeart/2009/layout/CircleArrowProcess"/>
    <dgm:cxn modelId="{D51D482D-9057-44DB-9A7D-4A5378A10CDD}" type="presParOf" srcId="{7414154F-7E3E-4F1F-BC7D-787B7CFC4B8F}" destId="{9C46EDF6-F4D7-4037-A5E5-BF510E7A3E12}" srcOrd="3" destOrd="0" presId="urn:microsoft.com/office/officeart/2009/layout/CircleArrowProcess"/>
    <dgm:cxn modelId="{75550EA1-D177-41A1-BF8F-AB19EAB8D835}" type="presParOf" srcId="{7414154F-7E3E-4F1F-BC7D-787B7CFC4B8F}" destId="{48AF49CB-3197-4BEE-9F85-DC9699E18BBE}" srcOrd="4" destOrd="0" presId="urn:microsoft.com/office/officeart/2009/layout/CircleArrowProcess"/>
    <dgm:cxn modelId="{52D7AABE-E477-48F4-ADCB-423746F63353}" type="presParOf" srcId="{48AF49CB-3197-4BEE-9F85-DC9699E18BBE}" destId="{38837720-54CD-4DE8-AACD-C2E492DF300C}" srcOrd="0" destOrd="0" presId="urn:microsoft.com/office/officeart/2009/layout/CircleArrowProcess"/>
    <dgm:cxn modelId="{12531D4E-9028-4E3D-96A5-1CFC558ED669}" type="presParOf" srcId="{7414154F-7E3E-4F1F-BC7D-787B7CFC4B8F}" destId="{3984F098-557F-4590-BBC9-3329BCAAD725}" srcOrd="5"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6C1929-746B-461D-8F51-5435FA6537B8}" type="doc">
      <dgm:prSet loTypeId="urn:microsoft.com/office/officeart/2005/8/layout/cycle8" loCatId="cycle" qsTypeId="urn:microsoft.com/office/officeart/2005/8/quickstyle/simple1" qsCatId="simple" csTypeId="urn:microsoft.com/office/officeart/2005/8/colors/accent1_2" csCatId="accent1" phldr="1"/>
      <dgm:spPr/>
    </dgm:pt>
    <dgm:pt modelId="{69A95BF3-F8FA-4343-9DA7-DEA34ED91C01}">
      <dgm:prSet phldrT="[Text]"/>
      <dgm:spPr/>
      <dgm:t>
        <a:bodyPr/>
        <a:lstStyle/>
        <a:p>
          <a:r>
            <a:rPr lang="en-US" dirty="0"/>
            <a:t>Human</a:t>
          </a:r>
        </a:p>
        <a:p>
          <a:r>
            <a:rPr lang="en-US" dirty="0"/>
            <a:t>monitor</a:t>
          </a:r>
        </a:p>
      </dgm:t>
    </dgm:pt>
    <dgm:pt modelId="{AB97BDC4-90DA-42D0-A477-931230F73D5B}" type="parTrans" cxnId="{B3965231-B867-417A-B505-6806134CED49}">
      <dgm:prSet/>
      <dgm:spPr/>
      <dgm:t>
        <a:bodyPr/>
        <a:lstStyle/>
        <a:p>
          <a:endParaRPr lang="en-US"/>
        </a:p>
      </dgm:t>
    </dgm:pt>
    <dgm:pt modelId="{BC9420A5-3436-4F51-8BBB-D9C84134ED02}" type="sibTrans" cxnId="{B3965231-B867-417A-B505-6806134CED49}">
      <dgm:prSet/>
      <dgm:spPr/>
      <dgm:t>
        <a:bodyPr/>
        <a:lstStyle/>
        <a:p>
          <a:endParaRPr lang="en-US"/>
        </a:p>
      </dgm:t>
    </dgm:pt>
    <dgm:pt modelId="{2FAB37FD-07AB-49D1-8746-1EF703E96BC7}">
      <dgm:prSet phldrT="[Text]"/>
      <dgm:spPr/>
      <dgm:t>
        <a:bodyPr/>
        <a:lstStyle/>
        <a:p>
          <a:r>
            <a:rPr lang="en-US" dirty="0"/>
            <a:t>Robotics</a:t>
          </a:r>
        </a:p>
      </dgm:t>
    </dgm:pt>
    <dgm:pt modelId="{BB9AB98D-55CC-48EA-B5F1-2606E734A49F}" type="parTrans" cxnId="{3B65BF9B-162C-49E5-89EB-7025544746A3}">
      <dgm:prSet/>
      <dgm:spPr/>
      <dgm:t>
        <a:bodyPr/>
        <a:lstStyle/>
        <a:p>
          <a:endParaRPr lang="en-US"/>
        </a:p>
      </dgm:t>
    </dgm:pt>
    <dgm:pt modelId="{B2C99A43-6517-47E3-92AC-1D6B92C65E95}" type="sibTrans" cxnId="{3B65BF9B-162C-49E5-89EB-7025544746A3}">
      <dgm:prSet/>
      <dgm:spPr/>
      <dgm:t>
        <a:bodyPr/>
        <a:lstStyle/>
        <a:p>
          <a:endParaRPr lang="en-US"/>
        </a:p>
      </dgm:t>
    </dgm:pt>
    <dgm:pt modelId="{7DECCA62-F01E-47BA-A23C-50150F995812}">
      <dgm:prSet phldrT="[Text]"/>
      <dgm:spPr/>
      <dgm:t>
        <a:bodyPr/>
        <a:lstStyle/>
        <a:p>
          <a:r>
            <a:rPr lang="en-US" dirty="0"/>
            <a:t>System</a:t>
          </a:r>
        </a:p>
      </dgm:t>
    </dgm:pt>
    <dgm:pt modelId="{31477DCB-5034-4622-97B5-A9728E68D7F2}" type="parTrans" cxnId="{A7742B12-FDE8-4DAA-B339-D876BEBB180C}">
      <dgm:prSet/>
      <dgm:spPr/>
      <dgm:t>
        <a:bodyPr/>
        <a:lstStyle/>
        <a:p>
          <a:endParaRPr lang="en-US"/>
        </a:p>
      </dgm:t>
    </dgm:pt>
    <dgm:pt modelId="{A041171D-F9BD-42A7-9AFD-D5D6F1B09DE5}" type="sibTrans" cxnId="{A7742B12-FDE8-4DAA-B339-D876BEBB180C}">
      <dgm:prSet/>
      <dgm:spPr/>
      <dgm:t>
        <a:bodyPr/>
        <a:lstStyle/>
        <a:p>
          <a:endParaRPr lang="en-US"/>
        </a:p>
      </dgm:t>
    </dgm:pt>
    <dgm:pt modelId="{85E4668C-6F47-440D-A27B-B49E662C54C6}" type="pres">
      <dgm:prSet presAssocID="{926C1929-746B-461D-8F51-5435FA6537B8}" presName="compositeShape" presStyleCnt="0">
        <dgm:presLayoutVars>
          <dgm:chMax val="7"/>
          <dgm:dir/>
          <dgm:resizeHandles val="exact"/>
        </dgm:presLayoutVars>
      </dgm:prSet>
      <dgm:spPr/>
    </dgm:pt>
    <dgm:pt modelId="{F660AD25-BA71-44C5-991F-CB3E30E59A52}" type="pres">
      <dgm:prSet presAssocID="{926C1929-746B-461D-8F51-5435FA6537B8}" presName="wedge1" presStyleLbl="node1" presStyleIdx="0" presStyleCnt="3"/>
      <dgm:spPr/>
    </dgm:pt>
    <dgm:pt modelId="{D28AAFE7-E571-4EE2-B744-02E6F2701DD2}" type="pres">
      <dgm:prSet presAssocID="{926C1929-746B-461D-8F51-5435FA6537B8}" presName="dummy1a" presStyleCnt="0"/>
      <dgm:spPr/>
    </dgm:pt>
    <dgm:pt modelId="{20560C91-5EF3-4AC4-9291-45F702A91FFF}" type="pres">
      <dgm:prSet presAssocID="{926C1929-746B-461D-8F51-5435FA6537B8}" presName="dummy1b" presStyleCnt="0"/>
      <dgm:spPr/>
    </dgm:pt>
    <dgm:pt modelId="{7E2322FC-70DE-4419-AF04-DF46923D8AF2}" type="pres">
      <dgm:prSet presAssocID="{926C1929-746B-461D-8F51-5435FA6537B8}" presName="wedge1Tx" presStyleLbl="node1" presStyleIdx="0" presStyleCnt="3">
        <dgm:presLayoutVars>
          <dgm:chMax val="0"/>
          <dgm:chPref val="0"/>
          <dgm:bulletEnabled val="1"/>
        </dgm:presLayoutVars>
      </dgm:prSet>
      <dgm:spPr/>
    </dgm:pt>
    <dgm:pt modelId="{FEE1ED09-0090-4AA4-81F5-F07C31491B50}" type="pres">
      <dgm:prSet presAssocID="{926C1929-746B-461D-8F51-5435FA6537B8}" presName="wedge2" presStyleLbl="node1" presStyleIdx="1" presStyleCnt="3"/>
      <dgm:spPr/>
    </dgm:pt>
    <dgm:pt modelId="{427A6CE7-E3D5-4715-B69E-1C8460526855}" type="pres">
      <dgm:prSet presAssocID="{926C1929-746B-461D-8F51-5435FA6537B8}" presName="dummy2a" presStyleCnt="0"/>
      <dgm:spPr/>
    </dgm:pt>
    <dgm:pt modelId="{DD4C5D0D-D76A-43B5-91CD-6D141EEE2F87}" type="pres">
      <dgm:prSet presAssocID="{926C1929-746B-461D-8F51-5435FA6537B8}" presName="dummy2b" presStyleCnt="0"/>
      <dgm:spPr/>
    </dgm:pt>
    <dgm:pt modelId="{98DAE7C6-E700-484B-B0CB-C41E1A1BCAB4}" type="pres">
      <dgm:prSet presAssocID="{926C1929-746B-461D-8F51-5435FA6537B8}" presName="wedge2Tx" presStyleLbl="node1" presStyleIdx="1" presStyleCnt="3">
        <dgm:presLayoutVars>
          <dgm:chMax val="0"/>
          <dgm:chPref val="0"/>
          <dgm:bulletEnabled val="1"/>
        </dgm:presLayoutVars>
      </dgm:prSet>
      <dgm:spPr/>
    </dgm:pt>
    <dgm:pt modelId="{E6432421-5900-4B42-93A7-79425A6C1912}" type="pres">
      <dgm:prSet presAssocID="{926C1929-746B-461D-8F51-5435FA6537B8}" presName="wedge3" presStyleLbl="node1" presStyleIdx="2" presStyleCnt="3"/>
      <dgm:spPr/>
    </dgm:pt>
    <dgm:pt modelId="{2E4AA4F0-E9D3-471B-9A5B-28FB6A3A708C}" type="pres">
      <dgm:prSet presAssocID="{926C1929-746B-461D-8F51-5435FA6537B8}" presName="dummy3a" presStyleCnt="0"/>
      <dgm:spPr/>
    </dgm:pt>
    <dgm:pt modelId="{65CB7A02-AB5F-4673-9DB5-C249E991BA62}" type="pres">
      <dgm:prSet presAssocID="{926C1929-746B-461D-8F51-5435FA6537B8}" presName="dummy3b" presStyleCnt="0"/>
      <dgm:spPr/>
    </dgm:pt>
    <dgm:pt modelId="{D207592B-A6B3-4E56-9A48-F05A847367D8}" type="pres">
      <dgm:prSet presAssocID="{926C1929-746B-461D-8F51-5435FA6537B8}" presName="wedge3Tx" presStyleLbl="node1" presStyleIdx="2" presStyleCnt="3">
        <dgm:presLayoutVars>
          <dgm:chMax val="0"/>
          <dgm:chPref val="0"/>
          <dgm:bulletEnabled val="1"/>
        </dgm:presLayoutVars>
      </dgm:prSet>
      <dgm:spPr/>
    </dgm:pt>
    <dgm:pt modelId="{C75A1641-1858-48DA-9215-82F0614FBC79}" type="pres">
      <dgm:prSet presAssocID="{BC9420A5-3436-4F51-8BBB-D9C84134ED02}" presName="arrowWedge1" presStyleLbl="fgSibTrans2D1" presStyleIdx="0" presStyleCnt="3"/>
      <dgm:spPr/>
    </dgm:pt>
    <dgm:pt modelId="{1BE93359-8FBA-4CEC-9733-7C1D4D75D3A6}" type="pres">
      <dgm:prSet presAssocID="{B2C99A43-6517-47E3-92AC-1D6B92C65E95}" presName="arrowWedge2" presStyleLbl="fgSibTrans2D1" presStyleIdx="1" presStyleCnt="3"/>
      <dgm:spPr/>
    </dgm:pt>
    <dgm:pt modelId="{ABEC0723-F911-488E-BCB4-46305FC3BEE9}" type="pres">
      <dgm:prSet presAssocID="{A041171D-F9BD-42A7-9AFD-D5D6F1B09DE5}" presName="arrowWedge3" presStyleLbl="fgSibTrans2D1" presStyleIdx="2" presStyleCnt="3"/>
      <dgm:spPr/>
    </dgm:pt>
  </dgm:ptLst>
  <dgm:cxnLst>
    <dgm:cxn modelId="{A7742B12-FDE8-4DAA-B339-D876BEBB180C}" srcId="{926C1929-746B-461D-8F51-5435FA6537B8}" destId="{7DECCA62-F01E-47BA-A23C-50150F995812}" srcOrd="2" destOrd="0" parTransId="{31477DCB-5034-4622-97B5-A9728E68D7F2}" sibTransId="{A041171D-F9BD-42A7-9AFD-D5D6F1B09DE5}"/>
    <dgm:cxn modelId="{7337381E-9EA8-42F5-B41F-9983CB1AB033}" type="presOf" srcId="{2FAB37FD-07AB-49D1-8746-1EF703E96BC7}" destId="{98DAE7C6-E700-484B-B0CB-C41E1A1BCAB4}" srcOrd="1" destOrd="0" presId="urn:microsoft.com/office/officeart/2005/8/layout/cycle8"/>
    <dgm:cxn modelId="{B3965231-B867-417A-B505-6806134CED49}" srcId="{926C1929-746B-461D-8F51-5435FA6537B8}" destId="{69A95BF3-F8FA-4343-9DA7-DEA34ED91C01}" srcOrd="0" destOrd="0" parTransId="{AB97BDC4-90DA-42D0-A477-931230F73D5B}" sibTransId="{BC9420A5-3436-4F51-8BBB-D9C84134ED02}"/>
    <dgm:cxn modelId="{AC9AF042-AEDE-49D6-B75B-BC8E56B70ED6}" type="presOf" srcId="{7DECCA62-F01E-47BA-A23C-50150F995812}" destId="{E6432421-5900-4B42-93A7-79425A6C1912}" srcOrd="0" destOrd="0" presId="urn:microsoft.com/office/officeart/2005/8/layout/cycle8"/>
    <dgm:cxn modelId="{C269077E-0C60-4949-B078-9E6EA7937C40}" type="presOf" srcId="{2FAB37FD-07AB-49D1-8746-1EF703E96BC7}" destId="{FEE1ED09-0090-4AA4-81F5-F07C31491B50}" srcOrd="0" destOrd="0" presId="urn:microsoft.com/office/officeart/2005/8/layout/cycle8"/>
    <dgm:cxn modelId="{CBF0D180-6DCA-4118-BE6B-568C10FDD580}" type="presOf" srcId="{7DECCA62-F01E-47BA-A23C-50150F995812}" destId="{D207592B-A6B3-4E56-9A48-F05A847367D8}" srcOrd="1" destOrd="0" presId="urn:microsoft.com/office/officeart/2005/8/layout/cycle8"/>
    <dgm:cxn modelId="{3B65BF9B-162C-49E5-89EB-7025544746A3}" srcId="{926C1929-746B-461D-8F51-5435FA6537B8}" destId="{2FAB37FD-07AB-49D1-8746-1EF703E96BC7}" srcOrd="1" destOrd="0" parTransId="{BB9AB98D-55CC-48EA-B5F1-2606E734A49F}" sibTransId="{B2C99A43-6517-47E3-92AC-1D6B92C65E95}"/>
    <dgm:cxn modelId="{2A2B749D-6931-4DA2-8275-FBA000BB3722}" type="presOf" srcId="{69A95BF3-F8FA-4343-9DA7-DEA34ED91C01}" destId="{7E2322FC-70DE-4419-AF04-DF46923D8AF2}" srcOrd="1" destOrd="0" presId="urn:microsoft.com/office/officeart/2005/8/layout/cycle8"/>
    <dgm:cxn modelId="{385436F2-D2CA-415C-B485-08F554471F52}" type="presOf" srcId="{69A95BF3-F8FA-4343-9DA7-DEA34ED91C01}" destId="{F660AD25-BA71-44C5-991F-CB3E30E59A52}" srcOrd="0" destOrd="0" presId="urn:microsoft.com/office/officeart/2005/8/layout/cycle8"/>
    <dgm:cxn modelId="{A1B11EF5-5C09-4492-9F19-1080322928CA}" type="presOf" srcId="{926C1929-746B-461D-8F51-5435FA6537B8}" destId="{85E4668C-6F47-440D-A27B-B49E662C54C6}" srcOrd="0" destOrd="0" presId="urn:microsoft.com/office/officeart/2005/8/layout/cycle8"/>
    <dgm:cxn modelId="{EA3C0D65-064E-444F-AA2E-ACCCB8D6C142}" type="presParOf" srcId="{85E4668C-6F47-440D-A27B-B49E662C54C6}" destId="{F660AD25-BA71-44C5-991F-CB3E30E59A52}" srcOrd="0" destOrd="0" presId="urn:microsoft.com/office/officeart/2005/8/layout/cycle8"/>
    <dgm:cxn modelId="{0AB42660-2514-42D2-9AAF-F08C61B57DDB}" type="presParOf" srcId="{85E4668C-6F47-440D-A27B-B49E662C54C6}" destId="{D28AAFE7-E571-4EE2-B744-02E6F2701DD2}" srcOrd="1" destOrd="0" presId="urn:microsoft.com/office/officeart/2005/8/layout/cycle8"/>
    <dgm:cxn modelId="{50313BD8-10C3-4F49-A770-191FC99E5334}" type="presParOf" srcId="{85E4668C-6F47-440D-A27B-B49E662C54C6}" destId="{20560C91-5EF3-4AC4-9291-45F702A91FFF}" srcOrd="2" destOrd="0" presId="urn:microsoft.com/office/officeart/2005/8/layout/cycle8"/>
    <dgm:cxn modelId="{E4868CEA-BD18-4A79-954D-BC0128180A2A}" type="presParOf" srcId="{85E4668C-6F47-440D-A27B-B49E662C54C6}" destId="{7E2322FC-70DE-4419-AF04-DF46923D8AF2}" srcOrd="3" destOrd="0" presId="urn:microsoft.com/office/officeart/2005/8/layout/cycle8"/>
    <dgm:cxn modelId="{6D18636F-5544-420D-BD0B-468F1E06E416}" type="presParOf" srcId="{85E4668C-6F47-440D-A27B-B49E662C54C6}" destId="{FEE1ED09-0090-4AA4-81F5-F07C31491B50}" srcOrd="4" destOrd="0" presId="urn:microsoft.com/office/officeart/2005/8/layout/cycle8"/>
    <dgm:cxn modelId="{CF59439E-06B9-4D62-9C3C-87A8825A2B8F}" type="presParOf" srcId="{85E4668C-6F47-440D-A27B-B49E662C54C6}" destId="{427A6CE7-E3D5-4715-B69E-1C8460526855}" srcOrd="5" destOrd="0" presId="urn:microsoft.com/office/officeart/2005/8/layout/cycle8"/>
    <dgm:cxn modelId="{A60947C5-4CC5-4AA4-9AE8-86F45BC7E44A}" type="presParOf" srcId="{85E4668C-6F47-440D-A27B-B49E662C54C6}" destId="{DD4C5D0D-D76A-43B5-91CD-6D141EEE2F87}" srcOrd="6" destOrd="0" presId="urn:microsoft.com/office/officeart/2005/8/layout/cycle8"/>
    <dgm:cxn modelId="{8CF17275-08EB-474A-8FD6-BC2B5064C571}" type="presParOf" srcId="{85E4668C-6F47-440D-A27B-B49E662C54C6}" destId="{98DAE7C6-E700-484B-B0CB-C41E1A1BCAB4}" srcOrd="7" destOrd="0" presId="urn:microsoft.com/office/officeart/2005/8/layout/cycle8"/>
    <dgm:cxn modelId="{770358B2-C2C0-4F58-AD12-B32213969DF0}" type="presParOf" srcId="{85E4668C-6F47-440D-A27B-B49E662C54C6}" destId="{E6432421-5900-4B42-93A7-79425A6C1912}" srcOrd="8" destOrd="0" presId="urn:microsoft.com/office/officeart/2005/8/layout/cycle8"/>
    <dgm:cxn modelId="{CF8632CB-A6DB-441E-9856-8B1466526AB5}" type="presParOf" srcId="{85E4668C-6F47-440D-A27B-B49E662C54C6}" destId="{2E4AA4F0-E9D3-471B-9A5B-28FB6A3A708C}" srcOrd="9" destOrd="0" presId="urn:microsoft.com/office/officeart/2005/8/layout/cycle8"/>
    <dgm:cxn modelId="{A9151D3D-D5B7-4D76-B838-151B1FE9CF77}" type="presParOf" srcId="{85E4668C-6F47-440D-A27B-B49E662C54C6}" destId="{65CB7A02-AB5F-4673-9DB5-C249E991BA62}" srcOrd="10" destOrd="0" presId="urn:microsoft.com/office/officeart/2005/8/layout/cycle8"/>
    <dgm:cxn modelId="{D2C7C051-9BB6-48CE-ACD0-A30BBA7DC1A5}" type="presParOf" srcId="{85E4668C-6F47-440D-A27B-B49E662C54C6}" destId="{D207592B-A6B3-4E56-9A48-F05A847367D8}" srcOrd="11" destOrd="0" presId="urn:microsoft.com/office/officeart/2005/8/layout/cycle8"/>
    <dgm:cxn modelId="{C6A8DF63-2DCA-4180-BB3A-1A511C236EDE}" type="presParOf" srcId="{85E4668C-6F47-440D-A27B-B49E662C54C6}" destId="{C75A1641-1858-48DA-9215-82F0614FBC79}" srcOrd="12" destOrd="0" presId="urn:microsoft.com/office/officeart/2005/8/layout/cycle8"/>
    <dgm:cxn modelId="{DDA8F29A-0936-4700-AB00-C5ADBDDC922B}" type="presParOf" srcId="{85E4668C-6F47-440D-A27B-B49E662C54C6}" destId="{1BE93359-8FBA-4CEC-9733-7C1D4D75D3A6}" srcOrd="13" destOrd="0" presId="urn:microsoft.com/office/officeart/2005/8/layout/cycle8"/>
    <dgm:cxn modelId="{7B8152A4-E4B7-4F6D-A150-3611249E62BC}" type="presParOf" srcId="{85E4668C-6F47-440D-A27B-B49E662C54C6}" destId="{ABEC0723-F911-488E-BCB4-46305FC3BEE9}" srcOrd="14" destOrd="0" presId="urn:microsoft.com/office/officeart/2005/8/layout/cycle8"/>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6C1929-746B-461D-8F51-5435FA6537B8}" type="doc">
      <dgm:prSet loTypeId="urn:microsoft.com/office/officeart/2005/8/layout/cycle8" loCatId="cycle" qsTypeId="urn:microsoft.com/office/officeart/2005/8/quickstyle/simple1" qsCatId="simple" csTypeId="urn:microsoft.com/office/officeart/2005/8/colors/accent1_2" csCatId="accent1" phldr="1"/>
      <dgm:spPr/>
    </dgm:pt>
    <dgm:pt modelId="{69A95BF3-F8FA-4343-9DA7-DEA34ED91C01}">
      <dgm:prSet phldrT="[Text]"/>
      <dgm:spPr/>
      <dgm:t>
        <a:bodyPr/>
        <a:lstStyle/>
        <a:p>
          <a:r>
            <a:rPr lang="en-US" dirty="0"/>
            <a:t>Human</a:t>
          </a:r>
        </a:p>
        <a:p>
          <a:r>
            <a:rPr lang="en-US" dirty="0"/>
            <a:t>Operator</a:t>
          </a:r>
        </a:p>
      </dgm:t>
    </dgm:pt>
    <dgm:pt modelId="{AB97BDC4-90DA-42D0-A477-931230F73D5B}" type="parTrans" cxnId="{B3965231-B867-417A-B505-6806134CED49}">
      <dgm:prSet/>
      <dgm:spPr/>
      <dgm:t>
        <a:bodyPr/>
        <a:lstStyle/>
        <a:p>
          <a:endParaRPr lang="en-US"/>
        </a:p>
      </dgm:t>
    </dgm:pt>
    <dgm:pt modelId="{BC9420A5-3436-4F51-8BBB-D9C84134ED02}" type="sibTrans" cxnId="{B3965231-B867-417A-B505-6806134CED49}">
      <dgm:prSet/>
      <dgm:spPr/>
      <dgm:t>
        <a:bodyPr/>
        <a:lstStyle/>
        <a:p>
          <a:endParaRPr lang="en-US"/>
        </a:p>
      </dgm:t>
    </dgm:pt>
    <dgm:pt modelId="{7DECCA62-F01E-47BA-A23C-50150F995812}">
      <dgm:prSet phldrT="[Text]"/>
      <dgm:spPr/>
      <dgm:t>
        <a:bodyPr/>
        <a:lstStyle/>
        <a:p>
          <a:r>
            <a:rPr lang="en-US" dirty="0"/>
            <a:t>System</a:t>
          </a:r>
        </a:p>
      </dgm:t>
    </dgm:pt>
    <dgm:pt modelId="{31477DCB-5034-4622-97B5-A9728E68D7F2}" type="parTrans" cxnId="{A7742B12-FDE8-4DAA-B339-D876BEBB180C}">
      <dgm:prSet/>
      <dgm:spPr/>
      <dgm:t>
        <a:bodyPr/>
        <a:lstStyle/>
        <a:p>
          <a:endParaRPr lang="en-US"/>
        </a:p>
      </dgm:t>
    </dgm:pt>
    <dgm:pt modelId="{A041171D-F9BD-42A7-9AFD-D5D6F1B09DE5}" type="sibTrans" cxnId="{A7742B12-FDE8-4DAA-B339-D876BEBB180C}">
      <dgm:prSet/>
      <dgm:spPr/>
      <dgm:t>
        <a:bodyPr/>
        <a:lstStyle/>
        <a:p>
          <a:endParaRPr lang="en-US"/>
        </a:p>
      </dgm:t>
    </dgm:pt>
    <dgm:pt modelId="{85E4668C-6F47-440D-A27B-B49E662C54C6}" type="pres">
      <dgm:prSet presAssocID="{926C1929-746B-461D-8F51-5435FA6537B8}" presName="compositeShape" presStyleCnt="0">
        <dgm:presLayoutVars>
          <dgm:chMax val="7"/>
          <dgm:dir/>
          <dgm:resizeHandles val="exact"/>
        </dgm:presLayoutVars>
      </dgm:prSet>
      <dgm:spPr/>
    </dgm:pt>
    <dgm:pt modelId="{F660AD25-BA71-44C5-991F-CB3E30E59A52}" type="pres">
      <dgm:prSet presAssocID="{926C1929-746B-461D-8F51-5435FA6537B8}" presName="wedge1" presStyleLbl="node1" presStyleIdx="0" presStyleCnt="2"/>
      <dgm:spPr/>
    </dgm:pt>
    <dgm:pt modelId="{D28AAFE7-E571-4EE2-B744-02E6F2701DD2}" type="pres">
      <dgm:prSet presAssocID="{926C1929-746B-461D-8F51-5435FA6537B8}" presName="dummy1a" presStyleCnt="0"/>
      <dgm:spPr/>
    </dgm:pt>
    <dgm:pt modelId="{20560C91-5EF3-4AC4-9291-45F702A91FFF}" type="pres">
      <dgm:prSet presAssocID="{926C1929-746B-461D-8F51-5435FA6537B8}" presName="dummy1b" presStyleCnt="0"/>
      <dgm:spPr/>
    </dgm:pt>
    <dgm:pt modelId="{7E2322FC-70DE-4419-AF04-DF46923D8AF2}" type="pres">
      <dgm:prSet presAssocID="{926C1929-746B-461D-8F51-5435FA6537B8}" presName="wedge1Tx" presStyleLbl="node1" presStyleIdx="0" presStyleCnt="2">
        <dgm:presLayoutVars>
          <dgm:chMax val="0"/>
          <dgm:chPref val="0"/>
          <dgm:bulletEnabled val="1"/>
        </dgm:presLayoutVars>
      </dgm:prSet>
      <dgm:spPr/>
    </dgm:pt>
    <dgm:pt modelId="{FEE1ED09-0090-4AA4-81F5-F07C31491B50}" type="pres">
      <dgm:prSet presAssocID="{926C1929-746B-461D-8F51-5435FA6537B8}" presName="wedge2" presStyleLbl="node1" presStyleIdx="1" presStyleCnt="2"/>
      <dgm:spPr/>
    </dgm:pt>
    <dgm:pt modelId="{427A6CE7-E3D5-4715-B69E-1C8460526855}" type="pres">
      <dgm:prSet presAssocID="{926C1929-746B-461D-8F51-5435FA6537B8}" presName="dummy2a" presStyleCnt="0"/>
      <dgm:spPr/>
    </dgm:pt>
    <dgm:pt modelId="{DD4C5D0D-D76A-43B5-91CD-6D141EEE2F87}" type="pres">
      <dgm:prSet presAssocID="{926C1929-746B-461D-8F51-5435FA6537B8}" presName="dummy2b" presStyleCnt="0"/>
      <dgm:spPr/>
    </dgm:pt>
    <dgm:pt modelId="{98DAE7C6-E700-484B-B0CB-C41E1A1BCAB4}" type="pres">
      <dgm:prSet presAssocID="{926C1929-746B-461D-8F51-5435FA6537B8}" presName="wedge2Tx" presStyleLbl="node1" presStyleIdx="1" presStyleCnt="2">
        <dgm:presLayoutVars>
          <dgm:chMax val="0"/>
          <dgm:chPref val="0"/>
          <dgm:bulletEnabled val="1"/>
        </dgm:presLayoutVars>
      </dgm:prSet>
      <dgm:spPr/>
    </dgm:pt>
    <dgm:pt modelId="{C75A1641-1858-48DA-9215-82F0614FBC79}" type="pres">
      <dgm:prSet presAssocID="{BC9420A5-3436-4F51-8BBB-D9C84134ED02}" presName="arrowWedge1" presStyleLbl="fgSibTrans2D1" presStyleIdx="0" presStyleCnt="2"/>
      <dgm:spPr/>
    </dgm:pt>
    <dgm:pt modelId="{063159AF-EFA8-40B7-8666-6DE18ED93460}" type="pres">
      <dgm:prSet presAssocID="{A041171D-F9BD-42A7-9AFD-D5D6F1B09DE5}" presName="arrowWedge2" presStyleLbl="fgSibTrans2D1" presStyleIdx="1" presStyleCnt="2"/>
      <dgm:spPr/>
    </dgm:pt>
  </dgm:ptLst>
  <dgm:cxnLst>
    <dgm:cxn modelId="{A7742B12-FDE8-4DAA-B339-D876BEBB180C}" srcId="{926C1929-746B-461D-8F51-5435FA6537B8}" destId="{7DECCA62-F01E-47BA-A23C-50150F995812}" srcOrd="1" destOrd="0" parTransId="{31477DCB-5034-4622-97B5-A9728E68D7F2}" sibTransId="{A041171D-F9BD-42A7-9AFD-D5D6F1B09DE5}"/>
    <dgm:cxn modelId="{C8E36526-92DF-4CAB-897B-F524C3025622}" type="presOf" srcId="{7DECCA62-F01E-47BA-A23C-50150F995812}" destId="{98DAE7C6-E700-484B-B0CB-C41E1A1BCAB4}" srcOrd="1" destOrd="0" presId="urn:microsoft.com/office/officeart/2005/8/layout/cycle8"/>
    <dgm:cxn modelId="{B3965231-B867-417A-B505-6806134CED49}" srcId="{926C1929-746B-461D-8F51-5435FA6537B8}" destId="{69A95BF3-F8FA-4343-9DA7-DEA34ED91C01}" srcOrd="0" destOrd="0" parTransId="{AB97BDC4-90DA-42D0-A477-931230F73D5B}" sibTransId="{BC9420A5-3436-4F51-8BBB-D9C84134ED02}"/>
    <dgm:cxn modelId="{2A2B749D-6931-4DA2-8275-FBA000BB3722}" type="presOf" srcId="{69A95BF3-F8FA-4343-9DA7-DEA34ED91C01}" destId="{7E2322FC-70DE-4419-AF04-DF46923D8AF2}" srcOrd="1" destOrd="0" presId="urn:microsoft.com/office/officeart/2005/8/layout/cycle8"/>
    <dgm:cxn modelId="{A9B591A9-ECA8-4C8F-9EE8-9A3C904F7A15}" type="presOf" srcId="{7DECCA62-F01E-47BA-A23C-50150F995812}" destId="{FEE1ED09-0090-4AA4-81F5-F07C31491B50}" srcOrd="0" destOrd="0" presId="urn:microsoft.com/office/officeart/2005/8/layout/cycle8"/>
    <dgm:cxn modelId="{385436F2-D2CA-415C-B485-08F554471F52}" type="presOf" srcId="{69A95BF3-F8FA-4343-9DA7-DEA34ED91C01}" destId="{F660AD25-BA71-44C5-991F-CB3E30E59A52}" srcOrd="0" destOrd="0" presId="urn:microsoft.com/office/officeart/2005/8/layout/cycle8"/>
    <dgm:cxn modelId="{A1B11EF5-5C09-4492-9F19-1080322928CA}" type="presOf" srcId="{926C1929-746B-461D-8F51-5435FA6537B8}" destId="{85E4668C-6F47-440D-A27B-B49E662C54C6}" srcOrd="0" destOrd="0" presId="urn:microsoft.com/office/officeart/2005/8/layout/cycle8"/>
    <dgm:cxn modelId="{EA3C0D65-064E-444F-AA2E-ACCCB8D6C142}" type="presParOf" srcId="{85E4668C-6F47-440D-A27B-B49E662C54C6}" destId="{F660AD25-BA71-44C5-991F-CB3E30E59A52}" srcOrd="0" destOrd="0" presId="urn:microsoft.com/office/officeart/2005/8/layout/cycle8"/>
    <dgm:cxn modelId="{0AB42660-2514-42D2-9AAF-F08C61B57DDB}" type="presParOf" srcId="{85E4668C-6F47-440D-A27B-B49E662C54C6}" destId="{D28AAFE7-E571-4EE2-B744-02E6F2701DD2}" srcOrd="1" destOrd="0" presId="urn:microsoft.com/office/officeart/2005/8/layout/cycle8"/>
    <dgm:cxn modelId="{50313BD8-10C3-4F49-A770-191FC99E5334}" type="presParOf" srcId="{85E4668C-6F47-440D-A27B-B49E662C54C6}" destId="{20560C91-5EF3-4AC4-9291-45F702A91FFF}" srcOrd="2" destOrd="0" presId="urn:microsoft.com/office/officeart/2005/8/layout/cycle8"/>
    <dgm:cxn modelId="{E4868CEA-BD18-4A79-954D-BC0128180A2A}" type="presParOf" srcId="{85E4668C-6F47-440D-A27B-B49E662C54C6}" destId="{7E2322FC-70DE-4419-AF04-DF46923D8AF2}" srcOrd="3" destOrd="0" presId="urn:microsoft.com/office/officeart/2005/8/layout/cycle8"/>
    <dgm:cxn modelId="{6D18636F-5544-420D-BD0B-468F1E06E416}" type="presParOf" srcId="{85E4668C-6F47-440D-A27B-B49E662C54C6}" destId="{FEE1ED09-0090-4AA4-81F5-F07C31491B50}" srcOrd="4" destOrd="0" presId="urn:microsoft.com/office/officeart/2005/8/layout/cycle8"/>
    <dgm:cxn modelId="{CF59439E-06B9-4D62-9C3C-87A8825A2B8F}" type="presParOf" srcId="{85E4668C-6F47-440D-A27B-B49E662C54C6}" destId="{427A6CE7-E3D5-4715-B69E-1C8460526855}" srcOrd="5" destOrd="0" presId="urn:microsoft.com/office/officeart/2005/8/layout/cycle8"/>
    <dgm:cxn modelId="{A60947C5-4CC5-4AA4-9AE8-86F45BC7E44A}" type="presParOf" srcId="{85E4668C-6F47-440D-A27B-B49E662C54C6}" destId="{DD4C5D0D-D76A-43B5-91CD-6D141EEE2F87}" srcOrd="6" destOrd="0" presId="urn:microsoft.com/office/officeart/2005/8/layout/cycle8"/>
    <dgm:cxn modelId="{8CF17275-08EB-474A-8FD6-BC2B5064C571}" type="presParOf" srcId="{85E4668C-6F47-440D-A27B-B49E662C54C6}" destId="{98DAE7C6-E700-484B-B0CB-C41E1A1BCAB4}" srcOrd="7" destOrd="0" presId="urn:microsoft.com/office/officeart/2005/8/layout/cycle8"/>
    <dgm:cxn modelId="{C6A8DF63-2DCA-4180-BB3A-1A511C236EDE}" type="presParOf" srcId="{85E4668C-6F47-440D-A27B-B49E662C54C6}" destId="{C75A1641-1858-48DA-9215-82F0614FBC79}" srcOrd="8" destOrd="0" presId="urn:microsoft.com/office/officeart/2005/8/layout/cycle8"/>
    <dgm:cxn modelId="{B1B18EBD-C9F1-4841-804F-FECA3779EB0F}" type="presParOf" srcId="{85E4668C-6F47-440D-A27B-B49E662C54C6}" destId="{063159AF-EFA8-40B7-8666-6DE18ED93460}" srcOrd="9" destOrd="0" presId="urn:microsoft.com/office/officeart/2005/8/layout/cycle8"/>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26C1929-746B-461D-8F51-5435FA6537B8}" type="doc">
      <dgm:prSet loTypeId="urn:microsoft.com/office/officeart/2005/8/layout/cycle8" loCatId="cycle" qsTypeId="urn:microsoft.com/office/officeart/2005/8/quickstyle/simple1" qsCatId="simple" csTypeId="urn:microsoft.com/office/officeart/2005/8/colors/accent1_2" csCatId="accent1" phldr="1"/>
      <dgm:spPr/>
    </dgm:pt>
    <dgm:pt modelId="{85E4668C-6F47-440D-A27B-B49E662C54C6}" type="pres">
      <dgm:prSet presAssocID="{926C1929-746B-461D-8F51-5435FA6537B8}" presName="compositeShape" presStyleCnt="0">
        <dgm:presLayoutVars>
          <dgm:chMax val="7"/>
          <dgm:dir/>
          <dgm:resizeHandles val="exact"/>
        </dgm:presLayoutVars>
      </dgm:prSet>
      <dgm:spPr/>
    </dgm:pt>
  </dgm:ptLst>
  <dgm:cxnLst>
    <dgm:cxn modelId="{A1B11EF5-5C09-4492-9F19-1080322928CA}" type="presOf" srcId="{926C1929-746B-461D-8F51-5435FA6537B8}" destId="{85E4668C-6F47-440D-A27B-B49E662C54C6}" srcOrd="0" destOrd="0" presId="urn:microsoft.com/office/officeart/2005/8/layout/cycle8"/>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3DAA3F-0B3F-4C48-A0E6-4DAA2DAC4175}">
      <dsp:nvSpPr>
        <dsp:cNvPr id="0" name=""/>
        <dsp:cNvSpPr/>
      </dsp:nvSpPr>
      <dsp:spPr>
        <a:xfrm>
          <a:off x="3121721" y="0"/>
          <a:ext cx="2607809" cy="2608206"/>
        </a:xfrm>
        <a:prstGeom prst="circularArrow">
          <a:avLst>
            <a:gd name="adj1" fmla="val 10980"/>
            <a:gd name="adj2" fmla="val 1142322"/>
            <a:gd name="adj3" fmla="val 4500000"/>
            <a:gd name="adj4" fmla="val 10800000"/>
            <a:gd name="adj5" fmla="val 125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3E930B-788D-479C-B3C3-381E63FAE0D9}">
      <dsp:nvSpPr>
        <dsp:cNvPr id="0" name=""/>
        <dsp:cNvSpPr/>
      </dsp:nvSpPr>
      <dsp:spPr>
        <a:xfrm>
          <a:off x="3698132" y="941641"/>
          <a:ext cx="1449109" cy="7243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da-DK" sz="2600" kern="1200" dirty="0"/>
            <a:t>Students</a:t>
          </a:r>
        </a:p>
      </dsp:txBody>
      <dsp:txXfrm>
        <a:off x="3698132" y="941641"/>
        <a:ext cx="1449109" cy="724381"/>
      </dsp:txXfrm>
    </dsp:sp>
    <dsp:sp modelId="{073937C9-8829-49A3-A098-DE99D9D66086}">
      <dsp:nvSpPr>
        <dsp:cNvPr id="0" name=""/>
        <dsp:cNvSpPr/>
      </dsp:nvSpPr>
      <dsp:spPr>
        <a:xfrm>
          <a:off x="2397411" y="1498608"/>
          <a:ext cx="2607809" cy="2608206"/>
        </a:xfrm>
        <a:prstGeom prst="leftCircularArrow">
          <a:avLst>
            <a:gd name="adj1" fmla="val 10980"/>
            <a:gd name="adj2" fmla="val 1142322"/>
            <a:gd name="adj3" fmla="val 6300000"/>
            <a:gd name="adj4" fmla="val 18900000"/>
            <a:gd name="adj5" fmla="val 125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46EDF6-F4D7-4037-A5E5-BF510E7A3E12}">
      <dsp:nvSpPr>
        <dsp:cNvPr id="0" name=""/>
        <dsp:cNvSpPr/>
      </dsp:nvSpPr>
      <dsp:spPr>
        <a:xfrm>
          <a:off x="2976761" y="2448918"/>
          <a:ext cx="1449109" cy="7243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da-DK" sz="2600" kern="1200" dirty="0"/>
            <a:t>Industry</a:t>
          </a:r>
        </a:p>
      </dsp:txBody>
      <dsp:txXfrm>
        <a:off x="2976761" y="2448918"/>
        <a:ext cx="1449109" cy="724381"/>
      </dsp:txXfrm>
    </dsp:sp>
    <dsp:sp modelId="{38837720-54CD-4DE8-AACD-C2E492DF300C}">
      <dsp:nvSpPr>
        <dsp:cNvPr id="0" name=""/>
        <dsp:cNvSpPr/>
      </dsp:nvSpPr>
      <dsp:spPr>
        <a:xfrm>
          <a:off x="3307328" y="3176550"/>
          <a:ext cx="2240512" cy="2241410"/>
        </a:xfrm>
        <a:prstGeom prst="blockArc">
          <a:avLst>
            <a:gd name="adj1" fmla="val 13500000"/>
            <a:gd name="adj2" fmla="val 10800000"/>
            <a:gd name="adj3" fmla="val 1274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84F098-557F-4590-BBC9-3329BCAAD725}">
      <dsp:nvSpPr>
        <dsp:cNvPr id="0" name=""/>
        <dsp:cNvSpPr/>
      </dsp:nvSpPr>
      <dsp:spPr>
        <a:xfrm>
          <a:off x="3701560" y="3958362"/>
          <a:ext cx="1449109" cy="7243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da-DK" sz="2600" kern="1200" dirty="0"/>
            <a:t>Academy</a:t>
          </a:r>
        </a:p>
      </dsp:txBody>
      <dsp:txXfrm>
        <a:off x="3701560" y="3958362"/>
        <a:ext cx="1449109" cy="7243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60AD25-BA71-44C5-991F-CB3E30E59A52}">
      <dsp:nvSpPr>
        <dsp:cNvPr id="0" name=""/>
        <dsp:cNvSpPr/>
      </dsp:nvSpPr>
      <dsp:spPr>
        <a:xfrm>
          <a:off x="354213" y="174479"/>
          <a:ext cx="2254806" cy="2254806"/>
        </a:xfrm>
        <a:prstGeom prst="pie">
          <a:avLst>
            <a:gd name="adj1" fmla="val 16200000"/>
            <a:gd name="adj2" fmla="val 18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Human</a:t>
          </a:r>
        </a:p>
        <a:p>
          <a:pPr marL="0" lvl="0" indent="0" algn="ctr" defTabSz="755650">
            <a:lnSpc>
              <a:spcPct val="90000"/>
            </a:lnSpc>
            <a:spcBef>
              <a:spcPct val="0"/>
            </a:spcBef>
            <a:spcAft>
              <a:spcPct val="35000"/>
            </a:spcAft>
            <a:buNone/>
          </a:pPr>
          <a:r>
            <a:rPr lang="en-US" sz="1700" kern="1200" dirty="0"/>
            <a:t>monitor</a:t>
          </a:r>
        </a:p>
      </dsp:txBody>
      <dsp:txXfrm>
        <a:off x="1542550" y="652283"/>
        <a:ext cx="805288" cy="671073"/>
      </dsp:txXfrm>
    </dsp:sp>
    <dsp:sp modelId="{FEE1ED09-0090-4AA4-81F5-F07C31491B50}">
      <dsp:nvSpPr>
        <dsp:cNvPr id="0" name=""/>
        <dsp:cNvSpPr/>
      </dsp:nvSpPr>
      <dsp:spPr>
        <a:xfrm>
          <a:off x="307775" y="255007"/>
          <a:ext cx="2254806" cy="2254806"/>
        </a:xfrm>
        <a:prstGeom prst="pie">
          <a:avLst>
            <a:gd name="adj1" fmla="val 1800000"/>
            <a:gd name="adj2" fmla="val 90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Robotics</a:t>
          </a:r>
        </a:p>
      </dsp:txBody>
      <dsp:txXfrm>
        <a:off x="844634" y="1717948"/>
        <a:ext cx="1207932" cy="590544"/>
      </dsp:txXfrm>
    </dsp:sp>
    <dsp:sp modelId="{E6432421-5900-4B42-93A7-79425A6C1912}">
      <dsp:nvSpPr>
        <dsp:cNvPr id="0" name=""/>
        <dsp:cNvSpPr/>
      </dsp:nvSpPr>
      <dsp:spPr>
        <a:xfrm>
          <a:off x="261337" y="174479"/>
          <a:ext cx="2254806" cy="2254806"/>
        </a:xfrm>
        <a:prstGeom prst="pie">
          <a:avLst>
            <a:gd name="adj1" fmla="val 90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System</a:t>
          </a:r>
        </a:p>
      </dsp:txBody>
      <dsp:txXfrm>
        <a:off x="522519" y="652283"/>
        <a:ext cx="805288" cy="671073"/>
      </dsp:txXfrm>
    </dsp:sp>
    <dsp:sp modelId="{C75A1641-1858-48DA-9215-82F0614FBC79}">
      <dsp:nvSpPr>
        <dsp:cNvPr id="0" name=""/>
        <dsp:cNvSpPr/>
      </dsp:nvSpPr>
      <dsp:spPr>
        <a:xfrm>
          <a:off x="214816" y="34895"/>
          <a:ext cx="2533973" cy="2533973"/>
        </a:xfrm>
        <a:prstGeom prst="circularArrow">
          <a:avLst>
            <a:gd name="adj1" fmla="val 5085"/>
            <a:gd name="adj2" fmla="val 327528"/>
            <a:gd name="adj3" fmla="val 1472472"/>
            <a:gd name="adj4" fmla="val 1619943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BE93359-8FBA-4CEC-9733-7C1D4D75D3A6}">
      <dsp:nvSpPr>
        <dsp:cNvPr id="0" name=""/>
        <dsp:cNvSpPr/>
      </dsp:nvSpPr>
      <dsp:spPr>
        <a:xfrm>
          <a:off x="168192" y="115282"/>
          <a:ext cx="2533973" cy="2533973"/>
        </a:xfrm>
        <a:prstGeom prst="circularArrow">
          <a:avLst>
            <a:gd name="adj1" fmla="val 5085"/>
            <a:gd name="adj2" fmla="val 327528"/>
            <a:gd name="adj3" fmla="val 8671970"/>
            <a:gd name="adj4" fmla="val 180050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BEC0723-F911-488E-BCB4-46305FC3BEE9}">
      <dsp:nvSpPr>
        <dsp:cNvPr id="0" name=""/>
        <dsp:cNvSpPr/>
      </dsp:nvSpPr>
      <dsp:spPr>
        <a:xfrm>
          <a:off x="121567" y="34895"/>
          <a:ext cx="2533973" cy="2533973"/>
        </a:xfrm>
        <a:prstGeom prst="circularArrow">
          <a:avLst>
            <a:gd name="adj1" fmla="val 5085"/>
            <a:gd name="adj2" fmla="val 327528"/>
            <a:gd name="adj3" fmla="val 15873039"/>
            <a:gd name="adj4" fmla="val 90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60AD25-BA71-44C5-991F-CB3E30E59A52}">
      <dsp:nvSpPr>
        <dsp:cNvPr id="0" name=""/>
        <dsp:cNvSpPr/>
      </dsp:nvSpPr>
      <dsp:spPr>
        <a:xfrm>
          <a:off x="361461" y="196743"/>
          <a:ext cx="2254806" cy="2254806"/>
        </a:xfrm>
        <a:prstGeom prst="pie">
          <a:avLst>
            <a:gd name="adj1" fmla="val 16200000"/>
            <a:gd name="adj2" fmla="val 54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Human</a:t>
          </a:r>
        </a:p>
        <a:p>
          <a:pPr marL="0" lvl="0" indent="0" algn="ctr" defTabSz="666750">
            <a:lnSpc>
              <a:spcPct val="90000"/>
            </a:lnSpc>
            <a:spcBef>
              <a:spcPct val="0"/>
            </a:spcBef>
            <a:spcAft>
              <a:spcPct val="35000"/>
            </a:spcAft>
            <a:buNone/>
          </a:pPr>
          <a:r>
            <a:rPr lang="en-US" sz="1500" kern="1200" dirty="0"/>
            <a:t>Operator</a:t>
          </a:r>
        </a:p>
      </dsp:txBody>
      <dsp:txXfrm>
        <a:off x="1593552" y="787288"/>
        <a:ext cx="805288" cy="1073717"/>
      </dsp:txXfrm>
    </dsp:sp>
    <dsp:sp modelId="{FEE1ED09-0090-4AA4-81F5-F07C31491B50}">
      <dsp:nvSpPr>
        <dsp:cNvPr id="0" name=""/>
        <dsp:cNvSpPr/>
      </dsp:nvSpPr>
      <dsp:spPr>
        <a:xfrm>
          <a:off x="254089" y="196743"/>
          <a:ext cx="2254806" cy="2254806"/>
        </a:xfrm>
        <a:prstGeom prst="pie">
          <a:avLst>
            <a:gd name="adj1" fmla="val 54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System</a:t>
          </a:r>
        </a:p>
      </dsp:txBody>
      <dsp:txXfrm>
        <a:off x="471517" y="787288"/>
        <a:ext cx="805288" cy="1073717"/>
      </dsp:txXfrm>
    </dsp:sp>
    <dsp:sp modelId="{C75A1641-1858-48DA-9215-82F0614FBC79}">
      <dsp:nvSpPr>
        <dsp:cNvPr id="0" name=""/>
        <dsp:cNvSpPr/>
      </dsp:nvSpPr>
      <dsp:spPr>
        <a:xfrm>
          <a:off x="221878" y="57160"/>
          <a:ext cx="2533973" cy="2533973"/>
        </a:xfrm>
        <a:prstGeom prst="circularArrow">
          <a:avLst>
            <a:gd name="adj1" fmla="val 5085"/>
            <a:gd name="adj2" fmla="val 327528"/>
            <a:gd name="adj3" fmla="val 5072472"/>
            <a:gd name="adj4" fmla="val 162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63159AF-EFA8-40B7-8666-6DE18ED93460}">
      <dsp:nvSpPr>
        <dsp:cNvPr id="0" name=""/>
        <dsp:cNvSpPr/>
      </dsp:nvSpPr>
      <dsp:spPr>
        <a:xfrm>
          <a:off x="114506" y="57160"/>
          <a:ext cx="2533973" cy="2533973"/>
        </a:xfrm>
        <a:prstGeom prst="circularArrow">
          <a:avLst>
            <a:gd name="adj1" fmla="val 5085"/>
            <a:gd name="adj2" fmla="val 327528"/>
            <a:gd name="adj3" fmla="val 15872472"/>
            <a:gd name="adj4" fmla="val 54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49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spcBef>
                <a:spcPct val="0"/>
              </a:spcBef>
              <a:defRPr sz="1200"/>
            </a:lvl1pPr>
          </a:lstStyle>
          <a:p>
            <a:endParaRPr lang="da-DK" dirty="0">
              <a:latin typeface="Arial" panose="020B0604020202020204" pitchFamily="34" charset="0"/>
            </a:endParaRPr>
          </a:p>
        </p:txBody>
      </p:sp>
      <p:sp>
        <p:nvSpPr>
          <p:cNvPr id="6349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spcBef>
                <a:spcPct val="0"/>
              </a:spcBef>
              <a:defRPr sz="1200"/>
            </a:lvl1pPr>
          </a:lstStyle>
          <a:p>
            <a:endParaRPr lang="da-DK" dirty="0">
              <a:latin typeface="Arial" panose="020B0604020202020204" pitchFamily="34" charset="0"/>
            </a:endParaRPr>
          </a:p>
        </p:txBody>
      </p:sp>
      <p:sp>
        <p:nvSpPr>
          <p:cNvPr id="6349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spcBef>
                <a:spcPct val="0"/>
              </a:spcBef>
              <a:defRPr sz="1200"/>
            </a:lvl1pPr>
          </a:lstStyle>
          <a:p>
            <a:endParaRPr lang="da-DK" dirty="0">
              <a:latin typeface="Arial" panose="020B0604020202020204" pitchFamily="34" charset="0"/>
            </a:endParaRPr>
          </a:p>
        </p:txBody>
      </p:sp>
      <p:sp>
        <p:nvSpPr>
          <p:cNvPr id="6349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spcBef>
                <a:spcPct val="0"/>
              </a:spcBef>
              <a:defRPr sz="1200"/>
            </a:lvl1pPr>
          </a:lstStyle>
          <a:p>
            <a:fld id="{491ECFBD-4A0D-4BCF-98A8-E205F44719BF}" type="slidenum">
              <a:rPr lang="da-DK" smtClean="0">
                <a:latin typeface="Arial" panose="020B0604020202020204" pitchFamily="34" charset="0"/>
              </a:rPr>
              <a:pPr/>
              <a:t>‹#›</a:t>
            </a:fld>
            <a:endParaRPr lang="da-DK" dirty="0">
              <a:latin typeface="Arial" panose="020B0604020202020204" pitchFamily="34" charset="0"/>
            </a:endParaRPr>
          </a:p>
        </p:txBody>
      </p:sp>
    </p:spTree>
    <p:extLst>
      <p:ext uri="{BB962C8B-B14F-4D97-AF65-F5344CB8AC3E}">
        <p14:creationId xmlns:p14="http://schemas.microsoft.com/office/powerpoint/2010/main" val="13728099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spcBef>
                <a:spcPct val="0"/>
              </a:spcBef>
              <a:defRPr sz="1200">
                <a:latin typeface="Arial" panose="020B0604020202020204" pitchFamily="34" charset="0"/>
              </a:defRPr>
            </a:lvl1pPr>
          </a:lstStyle>
          <a:p>
            <a:endParaRPr lang="da-DK" dirty="0"/>
          </a:p>
        </p:txBody>
      </p:sp>
      <p:sp>
        <p:nvSpPr>
          <p:cNvPr id="3075"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spcBef>
                <a:spcPct val="0"/>
              </a:spcBef>
              <a:defRPr sz="1200">
                <a:latin typeface="Arial" panose="020B0604020202020204" pitchFamily="34" charset="0"/>
              </a:defRPr>
            </a:lvl1pPr>
          </a:lstStyle>
          <a:p>
            <a:endParaRPr lang="da-DK" dirty="0"/>
          </a:p>
        </p:txBody>
      </p:sp>
      <p:sp>
        <p:nvSpPr>
          <p:cNvPr id="3076" name="Rectangle 4"/>
          <p:cNvSpPr>
            <a:spLocks noGrp="1" noRot="1" noChangeAspect="1" noChangeArrowheads="1" noTextEdit="1"/>
          </p:cNvSpPr>
          <p:nvPr>
            <p:ph type="sldImg" idx="2"/>
          </p:nvPr>
        </p:nvSpPr>
        <p:spPr bwMode="auto">
          <a:xfrm>
            <a:off x="382588" y="685800"/>
            <a:ext cx="6092825"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a-DK" dirty="0" err="1"/>
              <a:t>Click</a:t>
            </a:r>
            <a:r>
              <a:rPr lang="da-DK" dirty="0"/>
              <a:t> to </a:t>
            </a:r>
            <a:r>
              <a:rPr lang="da-DK" dirty="0" err="1"/>
              <a:t>edit</a:t>
            </a:r>
            <a:r>
              <a:rPr lang="da-DK" dirty="0"/>
              <a:t> Master </a:t>
            </a:r>
            <a:r>
              <a:rPr lang="da-DK" dirty="0" err="1"/>
              <a:t>text</a:t>
            </a:r>
            <a:r>
              <a:rPr lang="da-DK" dirty="0"/>
              <a:t> </a:t>
            </a:r>
            <a:r>
              <a:rPr lang="da-DK" dirty="0" err="1"/>
              <a:t>styles</a:t>
            </a:r>
            <a:endParaRPr lang="da-DK" dirty="0"/>
          </a:p>
          <a:p>
            <a:pPr lvl="1"/>
            <a:r>
              <a:rPr lang="da-DK" dirty="0"/>
              <a:t>Second </a:t>
            </a:r>
            <a:r>
              <a:rPr lang="da-DK" dirty="0" err="1"/>
              <a:t>level</a:t>
            </a:r>
            <a:endParaRPr lang="da-DK" dirty="0"/>
          </a:p>
          <a:p>
            <a:pPr lvl="2"/>
            <a:r>
              <a:rPr lang="da-DK" dirty="0"/>
              <a:t>Third </a:t>
            </a:r>
            <a:r>
              <a:rPr lang="da-DK" dirty="0" err="1"/>
              <a:t>level</a:t>
            </a:r>
            <a:endParaRPr lang="da-DK" dirty="0"/>
          </a:p>
          <a:p>
            <a:pPr lvl="3"/>
            <a:r>
              <a:rPr lang="da-DK" dirty="0" err="1"/>
              <a:t>Fourth</a:t>
            </a:r>
            <a:r>
              <a:rPr lang="da-DK" dirty="0"/>
              <a:t> </a:t>
            </a:r>
            <a:r>
              <a:rPr lang="da-DK" dirty="0" err="1"/>
              <a:t>level</a:t>
            </a:r>
            <a:endParaRPr lang="da-DK" dirty="0"/>
          </a:p>
          <a:p>
            <a:pPr lvl="4"/>
            <a:r>
              <a:rPr lang="da-DK" dirty="0"/>
              <a:t>Fifth </a:t>
            </a:r>
            <a:r>
              <a:rPr lang="da-DK" dirty="0" err="1"/>
              <a:t>level</a:t>
            </a:r>
            <a:endParaRPr lang="da-DK" dirty="0"/>
          </a:p>
        </p:txBody>
      </p:sp>
      <p:sp>
        <p:nvSpPr>
          <p:cNvPr id="3078"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eaLnBrk="0" hangingPunct="0">
              <a:spcBef>
                <a:spcPct val="0"/>
              </a:spcBef>
              <a:defRPr sz="1200">
                <a:latin typeface="Arial" panose="020B0604020202020204" pitchFamily="34" charset="0"/>
              </a:defRPr>
            </a:lvl1pPr>
          </a:lstStyle>
          <a:p>
            <a:endParaRPr lang="da-DK" dirty="0"/>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0" hangingPunct="0">
              <a:spcBef>
                <a:spcPct val="0"/>
              </a:spcBef>
              <a:defRPr sz="1200">
                <a:latin typeface="Arial" panose="020B0604020202020204" pitchFamily="34" charset="0"/>
              </a:defRPr>
            </a:lvl1pPr>
          </a:lstStyle>
          <a:p>
            <a:fld id="{C734BB09-483B-4C4B-A5A4-C02A22055B01}" type="slidenum">
              <a:rPr lang="da-DK" smtClean="0"/>
              <a:pPr/>
              <a:t>‹#›</a:t>
            </a:fld>
            <a:endParaRPr lang="da-DK" dirty="0"/>
          </a:p>
        </p:txBody>
      </p:sp>
    </p:spTree>
    <p:extLst>
      <p:ext uri="{BB962C8B-B14F-4D97-AF65-F5344CB8AC3E}">
        <p14:creationId xmlns:p14="http://schemas.microsoft.com/office/powerpoint/2010/main" val="127783607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734BB09-483B-4C4B-A5A4-C02A22055B01}" type="slidenum">
              <a:rPr lang="da-DK" smtClean="0"/>
              <a:pPr/>
              <a:t>1</a:t>
            </a:fld>
            <a:endParaRPr lang="da-DK" dirty="0"/>
          </a:p>
        </p:txBody>
      </p:sp>
    </p:spTree>
    <p:extLst>
      <p:ext uri="{BB962C8B-B14F-4D97-AF65-F5344CB8AC3E}">
        <p14:creationId xmlns:p14="http://schemas.microsoft.com/office/powerpoint/2010/main" val="27415630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734BB09-483B-4C4B-A5A4-C02A22055B01}" type="slidenum">
              <a:rPr lang="da-DK" smtClean="0"/>
              <a:pPr/>
              <a:t>14</a:t>
            </a:fld>
            <a:endParaRPr lang="da-DK" dirty="0"/>
          </a:p>
        </p:txBody>
      </p:sp>
    </p:spTree>
    <p:extLst>
      <p:ext uri="{BB962C8B-B14F-4D97-AF65-F5344CB8AC3E}">
        <p14:creationId xmlns:p14="http://schemas.microsoft.com/office/powerpoint/2010/main" val="3599735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16</a:t>
            </a:fld>
            <a:endParaRPr lang="da-DK" dirty="0"/>
          </a:p>
        </p:txBody>
      </p:sp>
    </p:spTree>
    <p:extLst>
      <p:ext uri="{BB962C8B-B14F-4D97-AF65-F5344CB8AC3E}">
        <p14:creationId xmlns:p14="http://schemas.microsoft.com/office/powerpoint/2010/main" val="3485408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17</a:t>
            </a:fld>
            <a:endParaRPr lang="da-DK" dirty="0"/>
          </a:p>
        </p:txBody>
      </p:sp>
    </p:spTree>
    <p:extLst>
      <p:ext uri="{BB962C8B-B14F-4D97-AF65-F5344CB8AC3E}">
        <p14:creationId xmlns:p14="http://schemas.microsoft.com/office/powerpoint/2010/main" val="4284667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666666"/>
                </a:solidFill>
                <a:effectLst/>
                <a:latin typeface="Nexus Sans Pro"/>
              </a:rPr>
              <a:t>Wu, J., &amp; Zhang, X. (2022). A Teaching Framework for Safety and Reliability of Robotic and Automation Systems. In M. C. Leva, L. </a:t>
            </a:r>
            <a:r>
              <a:rPr lang="en-US" b="0" i="0" dirty="0" err="1">
                <a:solidFill>
                  <a:srgbClr val="666666"/>
                </a:solidFill>
                <a:effectLst/>
                <a:latin typeface="Nexus Sans Pro"/>
              </a:rPr>
              <a:t>Podofillini</a:t>
            </a:r>
            <a:r>
              <a:rPr lang="en-US" b="0" i="0" dirty="0">
                <a:solidFill>
                  <a:srgbClr val="666666"/>
                </a:solidFill>
                <a:effectLst/>
                <a:latin typeface="Nexus Sans Pro"/>
              </a:rPr>
              <a:t>, &amp; S. Wilson (Eds.), </a:t>
            </a:r>
            <a:r>
              <a:rPr lang="en-US" b="0" i="1" dirty="0">
                <a:solidFill>
                  <a:srgbClr val="666666"/>
                </a:solidFill>
                <a:effectLst/>
                <a:latin typeface="Nexus Sans Pro"/>
              </a:rPr>
              <a:t>Proceedings of the 32</a:t>
            </a:r>
            <a:r>
              <a:rPr lang="en-US" b="0" i="1" baseline="30000" dirty="0">
                <a:solidFill>
                  <a:srgbClr val="666666"/>
                </a:solidFill>
                <a:effectLst/>
                <a:latin typeface="Nexus Sans Pro"/>
              </a:rPr>
              <a:t>nd</a:t>
            </a:r>
            <a:r>
              <a:rPr lang="en-US" b="0" i="1" dirty="0">
                <a:solidFill>
                  <a:srgbClr val="666666"/>
                </a:solidFill>
                <a:effectLst/>
                <a:latin typeface="Nexus Sans Pro"/>
              </a:rPr>
              <a:t> European Safety and Reliability Conference </a:t>
            </a:r>
            <a:r>
              <a:rPr lang="en-US" b="0" i="0" dirty="0">
                <a:solidFill>
                  <a:srgbClr val="666666"/>
                </a:solidFill>
                <a:effectLst/>
                <a:latin typeface="Nexus Sans Pro"/>
              </a:rPr>
              <a:t>(pp. 2293-2300). Research Publishing Services. https://doi.org/10.3850/978-981-18-5183-4_S10-04-211-cd</a:t>
            </a:r>
            <a:endParaRPr lang="da-DK"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18</a:t>
            </a:fld>
            <a:endParaRPr lang="da-DK" dirty="0"/>
          </a:p>
        </p:txBody>
      </p:sp>
    </p:spTree>
    <p:extLst>
      <p:ext uri="{BB962C8B-B14F-4D97-AF65-F5344CB8AC3E}">
        <p14:creationId xmlns:p14="http://schemas.microsoft.com/office/powerpoint/2010/main" val="1867759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Checklist ISO/TR 14121-2: 2012 p6</a:t>
            </a:r>
            <a:endParaRPr lang="da-DK" dirty="0"/>
          </a:p>
        </p:txBody>
      </p:sp>
      <p:sp>
        <p:nvSpPr>
          <p:cNvPr id="4" name="Slide Number Placeholder 3"/>
          <p:cNvSpPr>
            <a:spLocks noGrp="1"/>
          </p:cNvSpPr>
          <p:nvPr>
            <p:ph type="sldNum" sz="quarter" idx="10"/>
          </p:nvPr>
        </p:nvSpPr>
        <p:spPr/>
        <p:txBody>
          <a:bodyPr/>
          <a:lstStyle/>
          <a:p>
            <a:fld id="{C734BB09-483B-4C4B-A5A4-C02A22055B01}" type="slidenum">
              <a:rPr lang="da-DK" smtClean="0"/>
              <a:pPr/>
              <a:t>26</a:t>
            </a:fld>
            <a:endParaRPr lang="da-DK" dirty="0"/>
          </a:p>
        </p:txBody>
      </p:sp>
    </p:spTree>
    <p:extLst>
      <p:ext uri="{BB962C8B-B14F-4D97-AF65-F5344CB8AC3E}">
        <p14:creationId xmlns:p14="http://schemas.microsoft.com/office/powerpoint/2010/main" val="605641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29</a:t>
            </a:fld>
            <a:endParaRPr lang="da-DK" dirty="0"/>
          </a:p>
        </p:txBody>
      </p:sp>
    </p:spTree>
    <p:extLst>
      <p:ext uri="{BB962C8B-B14F-4D97-AF65-F5344CB8AC3E}">
        <p14:creationId xmlns:p14="http://schemas.microsoft.com/office/powerpoint/2010/main" val="2823269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course 34760-Safety and Reliability in Robotic and Automation Systems, which I am mainly responsible for, initially a special offering with 17 students in 2022, based on good feedback, has evolved into a formal course with consistent growth, reaching 60 students in 2023 and 74 registered students in 2024, which shows that increasingly welcomed by students.</a:t>
            </a:r>
          </a:p>
        </p:txBody>
      </p:sp>
      <p:sp>
        <p:nvSpPr>
          <p:cNvPr id="4" name="Slide Number Placeholder 3"/>
          <p:cNvSpPr>
            <a:spLocks noGrp="1"/>
          </p:cNvSpPr>
          <p:nvPr>
            <p:ph type="sldNum" sz="quarter" idx="5"/>
          </p:nvPr>
        </p:nvSpPr>
        <p:spPr/>
        <p:txBody>
          <a:bodyPr/>
          <a:lstStyle/>
          <a:p>
            <a:fld id="{16BE6B5B-A87B-4479-9BED-D8A9F51953D1}" type="slidenum">
              <a:rPr lang="en-US" smtClean="0"/>
              <a:t>3</a:t>
            </a:fld>
            <a:endParaRPr lang="en-US"/>
          </a:p>
        </p:txBody>
      </p:sp>
    </p:spTree>
    <p:extLst>
      <p:ext uri="{BB962C8B-B14F-4D97-AF65-F5344CB8AC3E}">
        <p14:creationId xmlns:p14="http://schemas.microsoft.com/office/powerpoint/2010/main" val="3702212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dirty="0">
                <a:latin typeface="Calibri"/>
                <a:ea typeface="ＭＳ Ｐゴシック"/>
                <a:cs typeface="Calibri"/>
              </a:rPr>
              <a:t>1.Rules about the class clarifications.</a:t>
            </a:r>
          </a:p>
          <a:p>
            <a:r>
              <a:rPr lang="en-US" dirty="0">
                <a:latin typeface="Calibri"/>
                <a:ea typeface="ＭＳ Ｐゴシック"/>
                <a:cs typeface="Calibri"/>
              </a:rPr>
              <a:t>2. The course designs.</a:t>
            </a:r>
            <a:endParaRPr lang="en-US" dirty="0">
              <a:latin typeface="Calibri"/>
              <a:cs typeface="Calibri"/>
            </a:endParaRPr>
          </a:p>
        </p:txBody>
      </p:sp>
      <p:sp>
        <p:nvSpPr>
          <p:cNvPr id="4" name="Pladsholder til slidenummer 3"/>
          <p:cNvSpPr>
            <a:spLocks noGrp="1"/>
          </p:cNvSpPr>
          <p:nvPr>
            <p:ph type="sldNum" sz="quarter" idx="5"/>
          </p:nvPr>
        </p:nvSpPr>
        <p:spPr/>
        <p:txBody>
          <a:bodyPr/>
          <a:lstStyle/>
          <a:p>
            <a:fld id="{C734BB09-483B-4C4B-A5A4-C02A22055B01}" type="slidenum">
              <a:rPr lang="da-DK" smtClean="0"/>
              <a:pPr/>
              <a:t>4</a:t>
            </a:fld>
            <a:endParaRPr lang="da-DK" dirty="0"/>
          </a:p>
        </p:txBody>
      </p:sp>
    </p:spTree>
    <p:extLst>
      <p:ext uri="{BB962C8B-B14F-4D97-AF65-F5344CB8AC3E}">
        <p14:creationId xmlns:p14="http://schemas.microsoft.com/office/powerpoint/2010/main" val="1710314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https://www.youtube.com/watch?v=1-9PnPVGTGo</a:t>
            </a:r>
          </a:p>
          <a:p>
            <a:r>
              <a:rPr lang="en-GB" dirty="0"/>
              <a:t>https://www.youtube.com/watch?v=rBNzAGlSfnI</a:t>
            </a:r>
          </a:p>
          <a:p>
            <a:endParaRPr lang="en-GB" dirty="0"/>
          </a:p>
        </p:txBody>
      </p:sp>
      <p:sp>
        <p:nvSpPr>
          <p:cNvPr id="4" name="Slide Number Placeholder 3"/>
          <p:cNvSpPr>
            <a:spLocks noGrp="1"/>
          </p:cNvSpPr>
          <p:nvPr>
            <p:ph type="sldNum" sz="quarter" idx="10"/>
          </p:nvPr>
        </p:nvSpPr>
        <p:spPr/>
        <p:txBody>
          <a:bodyPr/>
          <a:lstStyle/>
          <a:p>
            <a:fld id="{C734BB09-483B-4C4B-A5A4-C02A22055B01}" type="slidenum">
              <a:rPr lang="da-DK" smtClean="0"/>
              <a:pPr/>
              <a:t>8</a:t>
            </a:fld>
            <a:endParaRPr lang="da-DK" dirty="0"/>
          </a:p>
        </p:txBody>
      </p:sp>
    </p:spTree>
    <p:extLst>
      <p:ext uri="{BB962C8B-B14F-4D97-AF65-F5344CB8AC3E}">
        <p14:creationId xmlns:p14="http://schemas.microsoft.com/office/powerpoint/2010/main" val="2770129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da-DK" dirty="0"/>
              <a:t>https://www.youtube.com/watch?v=mZBeIoa0kHM</a:t>
            </a:r>
          </a:p>
        </p:txBody>
      </p:sp>
      <p:sp>
        <p:nvSpPr>
          <p:cNvPr id="4" name="Slide Number Placeholder 3"/>
          <p:cNvSpPr>
            <a:spLocks noGrp="1"/>
          </p:cNvSpPr>
          <p:nvPr>
            <p:ph type="sldNum" sz="quarter" idx="5"/>
          </p:nvPr>
        </p:nvSpPr>
        <p:spPr/>
        <p:txBody>
          <a:bodyPr/>
          <a:lstStyle/>
          <a:p>
            <a:fld id="{C734BB09-483B-4C4B-A5A4-C02A22055B01}" type="slidenum">
              <a:rPr lang="da-DK" smtClean="0"/>
              <a:pPr/>
              <a:t>9</a:t>
            </a:fld>
            <a:endParaRPr lang="da-DK" dirty="0"/>
          </a:p>
        </p:txBody>
      </p:sp>
    </p:spTree>
    <p:extLst>
      <p:ext uri="{BB962C8B-B14F-4D97-AF65-F5344CB8AC3E}">
        <p14:creationId xmlns:p14="http://schemas.microsoft.com/office/powerpoint/2010/main" val="2222019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Graphic</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Slide shows a list of incidents from 2002– 2021 involving robots.  </a:t>
            </a:r>
          </a:p>
          <a:p>
            <a:endParaRPr lang="en-GB" dirty="0"/>
          </a:p>
          <a:p>
            <a:r>
              <a:rPr lang="en-GB" dirty="0"/>
              <a:t>https://www.osha.gov/pls/imis/AccidentSearch.search?p_logger=1&amp;acc_description=&amp;acc_Abstract=&amp;acc_keyword=robot&amp;sic=&amp;naics=&amp;Office=All&amp;officetype=All&amp;endmonth=01&amp;endday=31&amp;endyear=2002&amp;startmonth=12&amp;startday=31&amp;startyear=2021&amp;InspNr=</a:t>
            </a:r>
          </a:p>
        </p:txBody>
      </p:sp>
      <p:sp>
        <p:nvSpPr>
          <p:cNvPr id="4" name="Slide Number Placeholder 3"/>
          <p:cNvSpPr>
            <a:spLocks noGrp="1"/>
          </p:cNvSpPr>
          <p:nvPr>
            <p:ph type="sldNum" sz="quarter" idx="10"/>
          </p:nvPr>
        </p:nvSpPr>
        <p:spPr/>
        <p:txBody>
          <a:bodyPr/>
          <a:lstStyle/>
          <a:p>
            <a:fld id="{C734BB09-483B-4C4B-A5A4-C02A22055B01}" type="slidenum">
              <a:rPr lang="da-DK" smtClean="0"/>
              <a:pPr/>
              <a:t>10</a:t>
            </a:fld>
            <a:endParaRPr lang="da-DK" dirty="0"/>
          </a:p>
        </p:txBody>
      </p:sp>
    </p:spTree>
    <p:extLst>
      <p:ext uri="{BB962C8B-B14F-4D97-AF65-F5344CB8AC3E}">
        <p14:creationId xmlns:p14="http://schemas.microsoft.com/office/powerpoint/2010/main" val="3441744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8124FD-9160-3664-9D2B-B276FC6961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067B87-FD1B-CFAF-E22C-A953F3159D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C0FD5A-3AB8-646F-1198-31289EDA93A7}"/>
              </a:ext>
            </a:extLst>
          </p:cNvPr>
          <p:cNvSpPr>
            <a:spLocks noGrp="1"/>
          </p:cNvSpPr>
          <p:nvPr>
            <p:ph type="body" idx="1"/>
          </p:nvPr>
        </p:nvSpPr>
        <p:spPr/>
        <p:txBody>
          <a:bodyPr/>
          <a:lstStyle/>
          <a:p>
            <a:r>
              <a:rPr lang="en-GB" dirty="0"/>
              <a:t>The purpose of automation (C and HMI) is to substitute human work by machines. Sheridan proposed a distinction between different levels of human interaction with automation. It illustrates how the role of the human operator changes when the level of automation is increased. In manual control, the operator interacts directly with the process through display and control devices and is responsible for the control and overall operation of the process. At the other extreme, fully automatic control, the operators role is reduced to be a monitor of the automated process. Supervisory control has two modes: 1. the computer monitors the human operator who is in control. 2. the computer is in control and is monitored by the human operator. </a:t>
            </a:r>
          </a:p>
        </p:txBody>
      </p:sp>
      <p:sp>
        <p:nvSpPr>
          <p:cNvPr id="4" name="Slide Number Placeholder 3">
            <a:extLst>
              <a:ext uri="{FF2B5EF4-FFF2-40B4-BE49-F238E27FC236}">
                <a16:creationId xmlns:a16="http://schemas.microsoft.com/office/drawing/2014/main" id="{E98A2817-02FD-40A2-9798-EEA0A96373CA}"/>
              </a:ext>
            </a:extLst>
          </p:cNvPr>
          <p:cNvSpPr>
            <a:spLocks noGrp="1"/>
          </p:cNvSpPr>
          <p:nvPr>
            <p:ph type="sldNum" sz="quarter" idx="10"/>
          </p:nvPr>
        </p:nvSpPr>
        <p:spPr/>
        <p:txBody>
          <a:bodyPr/>
          <a:lstStyle/>
          <a:p>
            <a:fld id="{C734BB09-483B-4C4B-A5A4-C02A22055B01}" type="slidenum">
              <a:rPr lang="da-DK" smtClean="0"/>
              <a:pPr/>
              <a:t>11</a:t>
            </a:fld>
            <a:endParaRPr lang="da-DK" dirty="0"/>
          </a:p>
        </p:txBody>
      </p:sp>
    </p:spTree>
    <p:extLst>
      <p:ext uri="{BB962C8B-B14F-4D97-AF65-F5344CB8AC3E}">
        <p14:creationId xmlns:p14="http://schemas.microsoft.com/office/powerpoint/2010/main" val="975428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Photo</a:t>
            </a:r>
            <a:r>
              <a:rPr lang="en-US" dirty="0"/>
              <a:t>: Picture</a:t>
            </a:r>
            <a:r>
              <a:rPr lang="en-US" baseline="0" dirty="0"/>
              <a:t> shows example of industrial robot doing task (placing windshield into automobile). </a:t>
            </a:r>
          </a:p>
          <a:p>
            <a:endParaRPr lang="en-US" dirty="0"/>
          </a:p>
          <a:p>
            <a:r>
              <a:rPr lang="en-US" baseline="0" dirty="0"/>
              <a:t>This is an example of a task that might be done by industrial robots to remove humans from potentially hazardous environments.</a:t>
            </a:r>
            <a:endParaRPr lang="en-US" dirty="0"/>
          </a:p>
          <a:p>
            <a:endParaRPr lang="en-GB" dirty="0"/>
          </a:p>
        </p:txBody>
      </p:sp>
      <p:sp>
        <p:nvSpPr>
          <p:cNvPr id="4" name="Slide Number Placeholder 3"/>
          <p:cNvSpPr>
            <a:spLocks noGrp="1"/>
          </p:cNvSpPr>
          <p:nvPr>
            <p:ph type="sldNum" sz="quarter" idx="10"/>
          </p:nvPr>
        </p:nvSpPr>
        <p:spPr/>
        <p:txBody>
          <a:bodyPr/>
          <a:lstStyle/>
          <a:p>
            <a:fld id="{C734BB09-483B-4C4B-A5A4-C02A22055B01}" type="slidenum">
              <a:rPr lang="da-DK" smtClean="0"/>
              <a:pPr/>
              <a:t>12</a:t>
            </a:fld>
            <a:endParaRPr lang="da-DK" dirty="0"/>
          </a:p>
        </p:txBody>
      </p:sp>
    </p:spTree>
    <p:extLst>
      <p:ext uri="{BB962C8B-B14F-4D97-AF65-F5344CB8AC3E}">
        <p14:creationId xmlns:p14="http://schemas.microsoft.com/office/powerpoint/2010/main" val="900028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https://www.osha.gov/otm/section-4-safety-hazards/chapter-4</a:t>
            </a:r>
          </a:p>
          <a:p>
            <a:endParaRPr lang="en-US" dirty="0"/>
          </a:p>
          <a:p>
            <a:r>
              <a:rPr lang="en-US" dirty="0"/>
              <a:t>Overhead and side view of robot</a:t>
            </a:r>
            <a:r>
              <a:rPr lang="en-US" baseline="0" dirty="0"/>
              <a:t> envelopes.</a:t>
            </a:r>
            <a:endParaRPr lang="en-GB" dirty="0"/>
          </a:p>
          <a:p>
            <a:endParaRPr lang="en-US" dirty="0"/>
          </a:p>
          <a:p>
            <a:r>
              <a:rPr lang="en-US" dirty="0"/>
              <a:t>Maximum space-The volume of space encompassing the maximum designed movements of all robot</a:t>
            </a:r>
            <a:r>
              <a:rPr lang="en-US" baseline="0" dirty="0"/>
              <a:t> parts including the end-effector, work piece, and attachments. </a:t>
            </a:r>
          </a:p>
          <a:p>
            <a:endParaRPr lang="en-US" baseline="0" dirty="0"/>
          </a:p>
          <a:p>
            <a:r>
              <a:rPr lang="en-US" baseline="0" dirty="0"/>
              <a:t>Restricted space-That portion of the maximum envelope (space) to which a robot is restricted by limiting devices.</a:t>
            </a:r>
          </a:p>
          <a:p>
            <a:endParaRPr lang="en-US" baseline="0" dirty="0"/>
          </a:p>
          <a:p>
            <a:r>
              <a:rPr lang="en-US" baseline="0" dirty="0"/>
              <a:t>Operating space-The portion of the restricted envelope that is actually used by the robot while performing its programmed motions. </a:t>
            </a:r>
            <a:endParaRPr lang="en-GB" dirty="0"/>
          </a:p>
        </p:txBody>
      </p:sp>
      <p:sp>
        <p:nvSpPr>
          <p:cNvPr id="4" name="Slide Number Placeholder 3"/>
          <p:cNvSpPr>
            <a:spLocks noGrp="1"/>
          </p:cNvSpPr>
          <p:nvPr>
            <p:ph type="sldNum" sz="quarter" idx="10"/>
          </p:nvPr>
        </p:nvSpPr>
        <p:spPr/>
        <p:txBody>
          <a:bodyPr/>
          <a:lstStyle/>
          <a:p>
            <a:fld id="{C734BB09-483B-4C4B-A5A4-C02A22055B01}" type="slidenum">
              <a:rPr lang="da-DK" smtClean="0"/>
              <a:pPr/>
              <a:t>13</a:t>
            </a:fld>
            <a:endParaRPr lang="da-DK" dirty="0"/>
          </a:p>
        </p:txBody>
      </p:sp>
    </p:spTree>
    <p:extLst>
      <p:ext uri="{BB962C8B-B14F-4D97-AF65-F5344CB8AC3E}">
        <p14:creationId xmlns:p14="http://schemas.microsoft.com/office/powerpoint/2010/main" val="34356528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ont A">
    <p:bg>
      <p:bgPr>
        <a:solidFill>
          <a:schemeClr val="accent4"/>
        </a:solidFill>
        <a:effectLst/>
      </p:bgPr>
    </p:bg>
    <p:spTree>
      <p:nvGrpSpPr>
        <p:cNvPr id="1" name=""/>
        <p:cNvGrpSpPr/>
        <p:nvPr/>
      </p:nvGrpSpPr>
      <p:grpSpPr>
        <a:xfrm>
          <a:off x="0" y="0"/>
          <a:ext cx="0" cy="0"/>
          <a:chOff x="0" y="0"/>
          <a:chExt cx="0" cy="0"/>
        </a:xfrm>
      </p:grpSpPr>
      <p:sp>
        <p:nvSpPr>
          <p:cNvPr id="2" name="Background"/>
          <p:cNvSpPr/>
          <p:nvPr userDrawn="1"/>
        </p:nvSpPr>
        <p:spPr bwMode="auto">
          <a:xfrm>
            <a:off x="0" y="0"/>
            <a:ext cx="0" cy="0"/>
          </a:xfrm>
          <a:prstGeom prst="rect">
            <a:avLst/>
          </a:prstGeom>
          <a:solidFill>
            <a:srgbClr val="171748"/>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600" b="0" i="0" u="none" strike="noStrike" cap="none" normalizeH="0" baseline="0" dirty="0">
              <a:ln>
                <a:noFill/>
              </a:ln>
              <a:solidFill>
                <a:schemeClr val="tx1"/>
              </a:solidFill>
              <a:effectLst/>
              <a:latin typeface="Arial" panose="020B0604020202020204" pitchFamily="34" charset="0"/>
              <a:ea typeface="ＭＳ Ｐゴシック" pitchFamily="-80" charset="-128"/>
            </a:endParaRPr>
          </a:p>
        </p:txBody>
      </p:sp>
      <p:sp>
        <p:nvSpPr>
          <p:cNvPr id="11" name="Logo white">
            <a:extLst>
              <a:ext uri="{FF2B5EF4-FFF2-40B4-BE49-F238E27FC236}">
                <a16:creationId xmlns:a16="http://schemas.microsoft.com/office/drawing/2014/main" id="{275A6477-FE3A-4D40-B1FE-E46C11E344A5}"/>
              </a:ext>
            </a:extLst>
          </p:cNvPr>
          <p:cNvSpPr>
            <a:spLocks noChangeAspect="1"/>
          </p:cNvSpPr>
          <p:nvPr userDrawn="1">
            <p:custDataLst>
              <p:tags r:id="rId1"/>
            </p:custDataLst>
          </p:nvPr>
        </p:nvSpPr>
        <p:spPr bwMode="auto">
          <a:xfrm>
            <a:off x="252000" y="252000"/>
            <a:ext cx="419611" cy="612000"/>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en-GB"/>
          </a:p>
        </p:txBody>
      </p:sp>
      <p:sp>
        <p:nvSpPr>
          <p:cNvPr id="114690" name="Rectangle 2"/>
          <p:cNvSpPr>
            <a:spLocks noGrp="1" noChangeArrowheads="1"/>
          </p:cNvSpPr>
          <p:nvPr>
            <p:ph type="ctrTitle"/>
          </p:nvPr>
        </p:nvSpPr>
        <p:spPr>
          <a:xfrm>
            <a:off x="249859" y="3545117"/>
            <a:ext cx="10840028" cy="2706458"/>
          </a:xfrm>
        </p:spPr>
        <p:txBody>
          <a:bodyPr anchor="t" anchorCtr="0"/>
          <a:lstStyle>
            <a:lvl1pPr>
              <a:lnSpc>
                <a:spcPct val="93000"/>
              </a:lnSpc>
              <a:defRPr sz="8000">
                <a:solidFill>
                  <a:schemeClr val="bg1"/>
                </a:solidFill>
              </a:defRPr>
            </a:lvl1pPr>
          </a:lstStyle>
          <a:p>
            <a:pPr lvl="0"/>
            <a:r>
              <a:rPr lang="en-GB" noProof="0"/>
              <a:t>Click to edit Master title style</a:t>
            </a:r>
            <a:endParaRPr lang="en-GB" noProof="0" dirty="0"/>
          </a:p>
        </p:txBody>
      </p:sp>
      <p:sp>
        <p:nvSpPr>
          <p:cNvPr id="114691" name="Rectangle 3"/>
          <p:cNvSpPr>
            <a:spLocks noGrp="1" noChangeArrowheads="1"/>
          </p:cNvSpPr>
          <p:nvPr>
            <p:ph type="subTitle" idx="1"/>
          </p:nvPr>
        </p:nvSpPr>
        <p:spPr>
          <a:xfrm>
            <a:off x="247072" y="1704975"/>
            <a:ext cx="10840028" cy="1660654"/>
          </a:xfrm>
        </p:spPr>
        <p:txBody>
          <a:bodyPr anchor="b" anchorCtr="0"/>
          <a:lstStyle>
            <a:lvl1pPr marL="0" indent="0">
              <a:lnSpc>
                <a:spcPct val="110000"/>
              </a:lnSpc>
              <a:spcBef>
                <a:spcPts val="0"/>
              </a:spcBef>
              <a:buFontTx/>
              <a:buNone/>
              <a:defRPr sz="3000">
                <a:solidFill>
                  <a:schemeClr val="bg1"/>
                </a:solidFill>
              </a:defRPr>
            </a:lvl1pPr>
          </a:lstStyle>
          <a:p>
            <a:pPr lvl="0"/>
            <a:r>
              <a:rPr lang="en-GB" noProof="0" dirty="0"/>
              <a:t>Click to edit Master subtitle style</a:t>
            </a:r>
            <a:endParaRPr lang="en-GB"/>
          </a:p>
        </p:txBody>
      </p:sp>
      <p:sp>
        <p:nvSpPr>
          <p:cNvPr id="3" name="Footer Placeholder 2">
            <a:extLst>
              <a:ext uri="{FF2B5EF4-FFF2-40B4-BE49-F238E27FC236}">
                <a16:creationId xmlns:a16="http://schemas.microsoft.com/office/drawing/2014/main" id="{F2117C6C-7BC3-4888-BC29-FAB17565D119}"/>
              </a:ext>
            </a:extLst>
          </p:cNvPr>
          <p:cNvSpPr>
            <a:spLocks noGrp="1"/>
          </p:cNvSpPr>
          <p:nvPr>
            <p:ph type="ftr" sz="quarter" idx="16"/>
          </p:nvPr>
        </p:nvSpPr>
        <p:spPr/>
        <p:txBody>
          <a:bodyPr/>
          <a:lstStyle>
            <a:lvl1pPr>
              <a:defRPr>
                <a:noFill/>
              </a:defRPr>
            </a:lvl1pPr>
          </a:lstStyle>
          <a:p>
            <a:endParaRPr lang="en-GB" dirty="0"/>
          </a:p>
        </p:txBody>
      </p:sp>
      <p:sp>
        <p:nvSpPr>
          <p:cNvPr id="4" name="Slide Number Placeholder 3">
            <a:extLst>
              <a:ext uri="{FF2B5EF4-FFF2-40B4-BE49-F238E27FC236}">
                <a16:creationId xmlns:a16="http://schemas.microsoft.com/office/drawing/2014/main" id="{E77E4668-D07F-4B96-9755-175402734855}"/>
              </a:ext>
            </a:extLst>
          </p:cNvPr>
          <p:cNvSpPr>
            <a:spLocks noGrp="1"/>
          </p:cNvSpPr>
          <p:nvPr>
            <p:ph type="sldNum" sz="quarter" idx="17"/>
          </p:nvPr>
        </p:nvSpPr>
        <p:spPr/>
        <p:txBody>
          <a:bodyPr/>
          <a:lstStyle>
            <a:lvl1pPr>
              <a:defRPr>
                <a:solidFill>
                  <a:schemeClr val="bg1"/>
                </a:solidFill>
              </a:defRPr>
            </a:lvl1p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322721454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56" userDrawn="1">
          <p15:clr>
            <a:srgbClr val="F26B43"/>
          </p15:clr>
        </p15:guide>
        <p15:guide id="2" pos="6984" userDrawn="1">
          <p15:clr>
            <a:srgbClr val="F26B43"/>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Front/Pause A ">
    <p:spTree>
      <p:nvGrpSpPr>
        <p:cNvPr id="1" name=""/>
        <p:cNvGrpSpPr/>
        <p:nvPr/>
      </p:nvGrpSpPr>
      <p:grpSpPr>
        <a:xfrm>
          <a:off x="0" y="0"/>
          <a:ext cx="0" cy="0"/>
          <a:chOff x="0" y="0"/>
          <a:chExt cx="0" cy="0"/>
        </a:xfrm>
      </p:grpSpPr>
      <p:sp>
        <p:nvSpPr>
          <p:cNvPr id="9" name="Background">
            <a:extLst>
              <a:ext uri="{FF2B5EF4-FFF2-40B4-BE49-F238E27FC236}">
                <a16:creationId xmlns:a16="http://schemas.microsoft.com/office/drawing/2014/main" id="{AF9D3C51-A276-4E1F-B6B6-FD6A4E17EE28}"/>
              </a:ext>
            </a:extLst>
          </p:cNvPr>
          <p:cNvSpPr/>
          <p:nvPr userDrawn="1"/>
        </p:nvSpPr>
        <p:spPr bwMode="auto">
          <a:xfrm>
            <a:off x="0" y="0"/>
            <a:ext cx="12193200" cy="6861600"/>
          </a:xfrm>
          <a:prstGeom prst="rect">
            <a:avLst/>
          </a:prstGeom>
          <a:solidFill>
            <a:srgbClr val="171748"/>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600" b="0" i="0" u="none" strike="noStrike" cap="none" normalizeH="0" baseline="0" dirty="0">
              <a:ln>
                <a:noFill/>
              </a:ln>
              <a:solidFill>
                <a:schemeClr val="tx1"/>
              </a:solidFill>
              <a:effectLst/>
              <a:latin typeface="Arial" panose="020B0604020202020204" pitchFamily="34" charset="0"/>
              <a:ea typeface="ＭＳ Ｐゴシック" pitchFamily="-80" charset="-128"/>
            </a:endParaRPr>
          </a:p>
        </p:txBody>
      </p:sp>
      <p:sp>
        <p:nvSpPr>
          <p:cNvPr id="4" name="Date Placeholder 2">
            <a:extLst>
              <a:ext uri="{FF2B5EF4-FFF2-40B4-BE49-F238E27FC236}">
                <a16:creationId xmlns:a16="http://schemas.microsoft.com/office/drawing/2014/main" id="{C9776080-6230-4AB8-AB28-4D6744DD01F9}"/>
              </a:ext>
            </a:extLst>
          </p:cNvPr>
          <p:cNvSpPr>
            <a:spLocks noGrp="1"/>
          </p:cNvSpPr>
          <p:nvPr>
            <p:ph type="dt" sz="half" idx="10"/>
          </p:nvPr>
        </p:nvSpPr>
        <p:spPr>
          <a:xfrm>
            <a:off x="0" y="6912000"/>
            <a:ext cx="0" cy="0"/>
          </a:xfrm>
          <a:prstGeom prst="rect">
            <a:avLst/>
          </a:prstGeom>
        </p:spPr>
        <p:txBody>
          <a:bodyPr/>
          <a:lstStyle>
            <a:lvl1pPr>
              <a:defRPr>
                <a:noFill/>
              </a:defRPr>
            </a:lvl1pPr>
          </a:lstStyle>
          <a:p>
            <a:endParaRPr lang="en-GB" dirty="0"/>
          </a:p>
        </p:txBody>
      </p:sp>
      <p:sp>
        <p:nvSpPr>
          <p:cNvPr id="5" name="Footer Placeholder 3">
            <a:extLst>
              <a:ext uri="{FF2B5EF4-FFF2-40B4-BE49-F238E27FC236}">
                <a16:creationId xmlns:a16="http://schemas.microsoft.com/office/drawing/2014/main" id="{2B7FFAE6-D148-4A15-9DFC-7D71B82020C9}"/>
              </a:ext>
            </a:extLst>
          </p:cNvPr>
          <p:cNvSpPr>
            <a:spLocks noGrp="1"/>
          </p:cNvSpPr>
          <p:nvPr>
            <p:ph type="ftr" sz="quarter" idx="11"/>
          </p:nvPr>
        </p:nvSpPr>
        <p:spPr>
          <a:xfrm>
            <a:off x="0" y="6912000"/>
            <a:ext cx="0" cy="0"/>
          </a:xfrm>
        </p:spPr>
        <p:txBody>
          <a:bodyPr/>
          <a:lstStyle>
            <a:lvl1pPr>
              <a:defRPr>
                <a:noFill/>
              </a:defRPr>
            </a:lvl1pPr>
          </a:lstStyle>
          <a:p>
            <a:endParaRPr lang="en-GB" dirty="0"/>
          </a:p>
        </p:txBody>
      </p:sp>
      <p:sp>
        <p:nvSpPr>
          <p:cNvPr id="6" name="Slide Number Placeholder 4">
            <a:extLst>
              <a:ext uri="{FF2B5EF4-FFF2-40B4-BE49-F238E27FC236}">
                <a16:creationId xmlns:a16="http://schemas.microsoft.com/office/drawing/2014/main" id="{3125B57E-AFC7-4517-B327-461DB01D2867}"/>
              </a:ext>
            </a:extLst>
          </p:cNvPr>
          <p:cNvSpPr>
            <a:spLocks noGrp="1"/>
          </p:cNvSpPr>
          <p:nvPr>
            <p:ph type="sldNum" sz="quarter" idx="12"/>
          </p:nvPr>
        </p:nvSpPr>
        <p:spPr>
          <a:xfrm flipV="1">
            <a:off x="0" y="6912000"/>
            <a:ext cx="0" cy="0"/>
          </a:xfrm>
        </p:spPr>
        <p:txBody>
          <a:bodyPr/>
          <a:lstStyle>
            <a:lvl1pPr>
              <a:defRPr>
                <a:noFill/>
              </a:defRPr>
            </a:lvl1pPr>
          </a:lstStyle>
          <a:p>
            <a:fld id="{24C8C45C-947F-4981-8B3F-4F32E973C901}" type="slidenum">
              <a:rPr lang="en-GB" smtClean="0"/>
              <a:pPr/>
              <a:t>‹#›</a:t>
            </a:fld>
            <a:endParaRPr lang="en-GB" dirty="0"/>
          </a:p>
        </p:txBody>
      </p:sp>
      <p:sp>
        <p:nvSpPr>
          <p:cNvPr id="10" name="Logo color">
            <a:extLst>
              <a:ext uri="{FF2B5EF4-FFF2-40B4-BE49-F238E27FC236}">
                <a16:creationId xmlns:a16="http://schemas.microsoft.com/office/drawing/2014/main" id="{B0EE486B-843B-49D6-90AE-5093AB56E30F}"/>
              </a:ext>
            </a:extLst>
          </p:cNvPr>
          <p:cNvSpPr>
            <a:spLocks noChangeAspect="1"/>
          </p:cNvSpPr>
          <p:nvPr userDrawn="1">
            <p:custDataLst>
              <p:tags r:id="rId1"/>
            </p:custDataLst>
          </p:nvPr>
        </p:nvSpPr>
        <p:spPr bwMode="auto">
          <a:xfrm>
            <a:off x="4870539" y="1651373"/>
            <a:ext cx="2388323" cy="3483354"/>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en-GB"/>
          </a:p>
        </p:txBody>
      </p:sp>
    </p:spTree>
    <p:extLst>
      <p:ext uri="{BB962C8B-B14F-4D97-AF65-F5344CB8AC3E}">
        <p14:creationId xmlns:p14="http://schemas.microsoft.com/office/powerpoint/2010/main" val="2321786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ront/Pause B">
    <p:bg>
      <p:bgRef idx="1001">
        <a:schemeClr val="bg1"/>
      </p:bgRef>
    </p:bg>
    <p:spTree>
      <p:nvGrpSpPr>
        <p:cNvPr id="1" name=""/>
        <p:cNvGrpSpPr/>
        <p:nvPr/>
      </p:nvGrpSpPr>
      <p:grpSpPr>
        <a:xfrm>
          <a:off x="0" y="0"/>
          <a:ext cx="0" cy="0"/>
          <a:chOff x="0" y="0"/>
          <a:chExt cx="0" cy="0"/>
        </a:xfrm>
      </p:grpSpPr>
      <p:sp>
        <p:nvSpPr>
          <p:cNvPr id="10" name="Background">
            <a:extLst>
              <a:ext uri="{FF2B5EF4-FFF2-40B4-BE49-F238E27FC236}">
                <a16:creationId xmlns:a16="http://schemas.microsoft.com/office/drawing/2014/main" id="{A3420087-96DF-432F-B192-585D42BF6A4E}"/>
              </a:ext>
            </a:extLst>
          </p:cNvPr>
          <p:cNvSpPr/>
          <p:nvPr userDrawn="1"/>
        </p:nvSpPr>
        <p:spPr bwMode="auto">
          <a:xfrm>
            <a:off x="0" y="0"/>
            <a:ext cx="12193200" cy="6861600"/>
          </a:xfrm>
          <a:prstGeom prst="rect">
            <a:avLst/>
          </a:prstGeom>
          <a:solidFill>
            <a:schemeClr val="bg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600" b="0" i="0" u="none" strike="noStrike" cap="none" normalizeH="0" baseline="0" dirty="0">
              <a:ln>
                <a:noFill/>
              </a:ln>
              <a:solidFill>
                <a:schemeClr val="tx1"/>
              </a:solidFill>
              <a:effectLst/>
              <a:latin typeface="Arial" panose="020B0604020202020204" pitchFamily="34" charset="0"/>
              <a:ea typeface="ＭＳ Ｐゴシック" pitchFamily="-80" charset="-128"/>
            </a:endParaRPr>
          </a:p>
        </p:txBody>
      </p:sp>
      <p:sp>
        <p:nvSpPr>
          <p:cNvPr id="13" name="Logo color">
            <a:extLst>
              <a:ext uri="{FF2B5EF4-FFF2-40B4-BE49-F238E27FC236}">
                <a16:creationId xmlns:a16="http://schemas.microsoft.com/office/drawing/2014/main" id="{09BBEE10-6A59-474F-B766-7643F97F869F}"/>
              </a:ext>
            </a:extLst>
          </p:cNvPr>
          <p:cNvSpPr>
            <a:spLocks noChangeAspect="1"/>
          </p:cNvSpPr>
          <p:nvPr userDrawn="1">
            <p:custDataLst>
              <p:tags r:id="rId1"/>
            </p:custDataLst>
          </p:nvPr>
        </p:nvSpPr>
        <p:spPr bwMode="auto">
          <a:xfrm>
            <a:off x="4870539" y="1651373"/>
            <a:ext cx="2388323" cy="3483354"/>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171748"/>
          </a:solidFill>
          <a:ln>
            <a:noFill/>
          </a:ln>
        </p:spPr>
        <p:txBody>
          <a:bodyPr vert="horz" wrap="square" lIns="91440" tIns="45720" rIns="91440" bIns="45720" numCol="1" anchor="t" anchorCtr="0" compatLnSpc="1">
            <a:prstTxWarp prst="textNoShape">
              <a:avLst/>
            </a:prstTxWarp>
            <a:noAutofit/>
          </a:bodyPr>
          <a:lstStyle/>
          <a:p>
            <a:endParaRPr lang="en-GB"/>
          </a:p>
        </p:txBody>
      </p:sp>
      <p:sp>
        <p:nvSpPr>
          <p:cNvPr id="6" name="Date Placeholder 2">
            <a:extLst>
              <a:ext uri="{FF2B5EF4-FFF2-40B4-BE49-F238E27FC236}">
                <a16:creationId xmlns:a16="http://schemas.microsoft.com/office/drawing/2014/main" id="{AF062B26-8169-4B93-8FD8-CFDB0855A961}"/>
              </a:ext>
            </a:extLst>
          </p:cNvPr>
          <p:cNvSpPr>
            <a:spLocks noGrp="1"/>
          </p:cNvSpPr>
          <p:nvPr>
            <p:ph type="dt" sz="half" idx="10"/>
          </p:nvPr>
        </p:nvSpPr>
        <p:spPr>
          <a:xfrm>
            <a:off x="0" y="6912000"/>
            <a:ext cx="0" cy="0"/>
          </a:xfrm>
          <a:prstGeom prst="rect">
            <a:avLst/>
          </a:prstGeom>
        </p:spPr>
        <p:txBody>
          <a:bodyPr/>
          <a:lstStyle>
            <a:lvl1pPr>
              <a:defRPr>
                <a:noFill/>
              </a:defRPr>
            </a:lvl1pPr>
          </a:lstStyle>
          <a:p>
            <a:endParaRPr lang="en-GB" dirty="0"/>
          </a:p>
        </p:txBody>
      </p:sp>
      <p:sp>
        <p:nvSpPr>
          <p:cNvPr id="7" name="Footer Placeholder 3">
            <a:extLst>
              <a:ext uri="{FF2B5EF4-FFF2-40B4-BE49-F238E27FC236}">
                <a16:creationId xmlns:a16="http://schemas.microsoft.com/office/drawing/2014/main" id="{CA59923C-6F09-424E-AF1E-AC62326A9B2B}"/>
              </a:ext>
            </a:extLst>
          </p:cNvPr>
          <p:cNvSpPr>
            <a:spLocks noGrp="1"/>
          </p:cNvSpPr>
          <p:nvPr>
            <p:ph type="ftr" sz="quarter" idx="11"/>
          </p:nvPr>
        </p:nvSpPr>
        <p:spPr>
          <a:xfrm>
            <a:off x="0" y="6912000"/>
            <a:ext cx="0" cy="0"/>
          </a:xfrm>
        </p:spPr>
        <p:txBody>
          <a:bodyPr/>
          <a:lstStyle>
            <a:lvl1pPr>
              <a:defRPr>
                <a:noFill/>
              </a:defRPr>
            </a:lvl1pPr>
          </a:lstStyle>
          <a:p>
            <a:endParaRPr lang="en-GB" dirty="0"/>
          </a:p>
        </p:txBody>
      </p:sp>
      <p:sp>
        <p:nvSpPr>
          <p:cNvPr id="9" name="Slide Number Placeholder 4">
            <a:extLst>
              <a:ext uri="{FF2B5EF4-FFF2-40B4-BE49-F238E27FC236}">
                <a16:creationId xmlns:a16="http://schemas.microsoft.com/office/drawing/2014/main" id="{4C299FA2-BF46-4410-B2CD-E3C80B7A9893}"/>
              </a:ext>
            </a:extLst>
          </p:cNvPr>
          <p:cNvSpPr>
            <a:spLocks noGrp="1"/>
          </p:cNvSpPr>
          <p:nvPr>
            <p:ph type="sldNum" sz="quarter" idx="12"/>
          </p:nvPr>
        </p:nvSpPr>
        <p:spPr>
          <a:xfrm flipV="1">
            <a:off x="0" y="6912000"/>
            <a:ext cx="0" cy="0"/>
          </a:xfrm>
        </p:spPr>
        <p:txBody>
          <a:bodyPr/>
          <a:lstStyle>
            <a:lvl1pPr>
              <a:defRPr>
                <a:noFill/>
              </a:defRPr>
            </a:lvl1pPr>
          </a:lstStyle>
          <a:p>
            <a:fld id="{24C8C45C-947F-4981-8B3F-4F32E973C901}" type="slidenum">
              <a:rPr lang="en-GB" smtClean="0"/>
              <a:pPr/>
              <a:t>‹#›</a:t>
            </a:fld>
            <a:endParaRPr lang="en-GB" dirty="0"/>
          </a:p>
        </p:txBody>
      </p:sp>
      <p:sp>
        <p:nvSpPr>
          <p:cNvPr id="11" name="Bottom bar">
            <a:extLst>
              <a:ext uri="{FF2B5EF4-FFF2-40B4-BE49-F238E27FC236}">
                <a16:creationId xmlns:a16="http://schemas.microsoft.com/office/drawing/2014/main" id="{495865CE-5BE9-4122-8AB8-48E534DD88F7}"/>
              </a:ext>
            </a:extLst>
          </p:cNvPr>
          <p:cNvSpPr/>
          <p:nvPr userDrawn="1"/>
        </p:nvSpPr>
        <p:spPr bwMode="auto">
          <a:xfrm>
            <a:off x="0" y="6541200"/>
            <a:ext cx="12193200" cy="316800"/>
          </a:xfrm>
          <a:prstGeom prst="rect">
            <a:avLst/>
          </a:prstGeom>
          <a:solidFill>
            <a:srgbClr val="171748"/>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
        <p:nvSpPr>
          <p:cNvPr id="12" name="Top bar">
            <a:extLst>
              <a:ext uri="{FF2B5EF4-FFF2-40B4-BE49-F238E27FC236}">
                <a16:creationId xmlns:a16="http://schemas.microsoft.com/office/drawing/2014/main" id="{0D436479-94F3-475C-8F8D-D3CDC81793FD}"/>
              </a:ext>
            </a:extLst>
          </p:cNvPr>
          <p:cNvSpPr/>
          <p:nvPr userDrawn="1"/>
        </p:nvSpPr>
        <p:spPr bwMode="auto">
          <a:xfrm>
            <a:off x="0" y="0"/>
            <a:ext cx="12193200" cy="50400"/>
          </a:xfrm>
          <a:prstGeom prst="rect">
            <a:avLst/>
          </a:prstGeom>
          <a:solidFill>
            <a:srgbClr val="171748"/>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Tree>
    <p:extLst>
      <p:ext uri="{BB962C8B-B14F-4D97-AF65-F5344CB8AC3E}">
        <p14:creationId xmlns:p14="http://schemas.microsoft.com/office/powerpoint/2010/main" val="349637618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ront A">
    <p:bg>
      <p:bgPr>
        <a:solidFill>
          <a:schemeClr val="accent4"/>
        </a:solidFill>
        <a:effectLst/>
      </p:bgPr>
    </p:bg>
    <p:spTree>
      <p:nvGrpSpPr>
        <p:cNvPr id="1" name=""/>
        <p:cNvGrpSpPr/>
        <p:nvPr/>
      </p:nvGrpSpPr>
      <p:grpSpPr>
        <a:xfrm>
          <a:off x="0" y="0"/>
          <a:ext cx="0" cy="0"/>
          <a:chOff x="0" y="0"/>
          <a:chExt cx="0" cy="0"/>
        </a:xfrm>
      </p:grpSpPr>
      <p:sp>
        <p:nvSpPr>
          <p:cNvPr id="2" name="Background"/>
          <p:cNvSpPr/>
          <p:nvPr userDrawn="1"/>
        </p:nvSpPr>
        <p:spPr bwMode="auto">
          <a:xfrm>
            <a:off x="0" y="0"/>
            <a:ext cx="0" cy="0"/>
          </a:xfrm>
          <a:prstGeom prst="rect">
            <a:avLst/>
          </a:prstGeom>
          <a:solidFill>
            <a:srgbClr val="171748"/>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600" b="0" i="0" u="none" strike="noStrike" cap="none" normalizeH="0" baseline="0" dirty="0">
              <a:ln>
                <a:noFill/>
              </a:ln>
              <a:solidFill>
                <a:schemeClr val="tx1"/>
              </a:solidFill>
              <a:effectLst/>
              <a:latin typeface="Arial" panose="020B0604020202020204" pitchFamily="34" charset="0"/>
              <a:ea typeface="ＭＳ Ｐゴシック" pitchFamily="-80" charset="-128"/>
            </a:endParaRPr>
          </a:p>
        </p:txBody>
      </p:sp>
      <p:sp>
        <p:nvSpPr>
          <p:cNvPr id="11" name="Logo white">
            <a:extLst>
              <a:ext uri="{FF2B5EF4-FFF2-40B4-BE49-F238E27FC236}">
                <a16:creationId xmlns:a16="http://schemas.microsoft.com/office/drawing/2014/main" id="{275A6477-FE3A-4D40-B1FE-E46C11E344A5}"/>
              </a:ext>
            </a:extLst>
          </p:cNvPr>
          <p:cNvSpPr>
            <a:spLocks noChangeAspect="1"/>
          </p:cNvSpPr>
          <p:nvPr userDrawn="1">
            <p:custDataLst>
              <p:tags r:id="rId1"/>
            </p:custDataLst>
          </p:nvPr>
        </p:nvSpPr>
        <p:spPr bwMode="auto">
          <a:xfrm>
            <a:off x="252000" y="252000"/>
            <a:ext cx="419611" cy="612000"/>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en-GB"/>
          </a:p>
        </p:txBody>
      </p:sp>
      <p:sp>
        <p:nvSpPr>
          <p:cNvPr id="114690" name="Rectangle 2"/>
          <p:cNvSpPr>
            <a:spLocks noGrp="1" noChangeArrowheads="1"/>
          </p:cNvSpPr>
          <p:nvPr>
            <p:ph type="ctrTitle"/>
          </p:nvPr>
        </p:nvSpPr>
        <p:spPr>
          <a:xfrm>
            <a:off x="249859" y="3545117"/>
            <a:ext cx="10840028" cy="2706458"/>
          </a:xfrm>
        </p:spPr>
        <p:txBody>
          <a:bodyPr anchor="t" anchorCtr="0"/>
          <a:lstStyle>
            <a:lvl1pPr>
              <a:lnSpc>
                <a:spcPct val="93000"/>
              </a:lnSpc>
              <a:defRPr sz="8000">
                <a:solidFill>
                  <a:schemeClr val="bg1"/>
                </a:solidFill>
              </a:defRPr>
            </a:lvl1pPr>
          </a:lstStyle>
          <a:p>
            <a:pPr lvl="0"/>
            <a:r>
              <a:rPr lang="en-GB" noProof="0"/>
              <a:t>Click to edit Master title style</a:t>
            </a:r>
            <a:endParaRPr lang="en-GB" noProof="0" dirty="0"/>
          </a:p>
        </p:txBody>
      </p:sp>
      <p:sp>
        <p:nvSpPr>
          <p:cNvPr id="114691" name="Rectangle 3"/>
          <p:cNvSpPr>
            <a:spLocks noGrp="1" noChangeArrowheads="1"/>
          </p:cNvSpPr>
          <p:nvPr>
            <p:ph type="subTitle" idx="1"/>
          </p:nvPr>
        </p:nvSpPr>
        <p:spPr>
          <a:xfrm>
            <a:off x="247072" y="1704975"/>
            <a:ext cx="10840028" cy="1660654"/>
          </a:xfrm>
        </p:spPr>
        <p:txBody>
          <a:bodyPr anchor="b" anchorCtr="0"/>
          <a:lstStyle>
            <a:lvl1pPr marL="0" indent="0">
              <a:lnSpc>
                <a:spcPct val="110000"/>
              </a:lnSpc>
              <a:spcBef>
                <a:spcPts val="0"/>
              </a:spcBef>
              <a:buFontTx/>
              <a:buNone/>
              <a:defRPr sz="3000">
                <a:solidFill>
                  <a:schemeClr val="bg1"/>
                </a:solidFill>
              </a:defRPr>
            </a:lvl1pPr>
          </a:lstStyle>
          <a:p>
            <a:pPr lvl="0"/>
            <a:r>
              <a:rPr lang="en-GB" noProof="0" dirty="0"/>
              <a:t>Click to edit Master subtitle style</a:t>
            </a:r>
            <a:endParaRPr lang="en-GB"/>
          </a:p>
        </p:txBody>
      </p:sp>
      <p:sp>
        <p:nvSpPr>
          <p:cNvPr id="3" name="Footer Placeholder 2">
            <a:extLst>
              <a:ext uri="{FF2B5EF4-FFF2-40B4-BE49-F238E27FC236}">
                <a16:creationId xmlns:a16="http://schemas.microsoft.com/office/drawing/2014/main" id="{F2117C6C-7BC3-4888-BC29-FAB17565D119}"/>
              </a:ext>
            </a:extLst>
          </p:cNvPr>
          <p:cNvSpPr>
            <a:spLocks noGrp="1"/>
          </p:cNvSpPr>
          <p:nvPr>
            <p:ph type="ftr" sz="quarter" idx="16"/>
          </p:nvPr>
        </p:nvSpPr>
        <p:spPr/>
        <p:txBody>
          <a:bodyPr/>
          <a:lstStyle>
            <a:lvl1pPr>
              <a:defRPr>
                <a:noFill/>
              </a:defRPr>
            </a:lvl1pPr>
          </a:lstStyle>
          <a:p>
            <a:endParaRPr lang="en-GB" dirty="0"/>
          </a:p>
        </p:txBody>
      </p:sp>
      <p:sp>
        <p:nvSpPr>
          <p:cNvPr id="4" name="Slide Number Placeholder 3">
            <a:extLst>
              <a:ext uri="{FF2B5EF4-FFF2-40B4-BE49-F238E27FC236}">
                <a16:creationId xmlns:a16="http://schemas.microsoft.com/office/drawing/2014/main" id="{E77E4668-D07F-4B96-9755-175402734855}"/>
              </a:ext>
            </a:extLst>
          </p:cNvPr>
          <p:cNvSpPr>
            <a:spLocks noGrp="1"/>
          </p:cNvSpPr>
          <p:nvPr>
            <p:ph type="sldNum" sz="quarter" idx="17"/>
          </p:nvPr>
        </p:nvSpPr>
        <p:spPr/>
        <p:txBody>
          <a:bodyPr/>
          <a:lstStyle>
            <a:lvl1pPr>
              <a:defRPr>
                <a:solidFill>
                  <a:schemeClr val="bg1"/>
                </a:solidFill>
              </a:defRPr>
            </a:lvl1p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1074738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56">
          <p15:clr>
            <a:srgbClr val="F26B43"/>
          </p15:clr>
        </p15:guide>
        <p15:guide id="2" pos="6984">
          <p15:clr>
            <a:srgbClr val="F26B43"/>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ront B">
    <p:bg>
      <p:bgRef idx="1001">
        <a:schemeClr val="bg1"/>
      </p:bgRef>
    </p:bg>
    <p:spTree>
      <p:nvGrpSpPr>
        <p:cNvPr id="1" name=""/>
        <p:cNvGrpSpPr/>
        <p:nvPr/>
      </p:nvGrpSpPr>
      <p:grpSpPr>
        <a:xfrm>
          <a:off x="0" y="0"/>
          <a:ext cx="0" cy="0"/>
          <a:chOff x="0" y="0"/>
          <a:chExt cx="0" cy="0"/>
        </a:xfrm>
      </p:grpSpPr>
      <p:sp>
        <p:nvSpPr>
          <p:cNvPr id="114690" name="Rectangle 2"/>
          <p:cNvSpPr>
            <a:spLocks noGrp="1" noChangeArrowheads="1"/>
          </p:cNvSpPr>
          <p:nvPr>
            <p:ph type="ctrTitle"/>
          </p:nvPr>
        </p:nvSpPr>
        <p:spPr>
          <a:xfrm>
            <a:off x="249859" y="3545117"/>
            <a:ext cx="10840028" cy="2706458"/>
          </a:xfrm>
        </p:spPr>
        <p:txBody>
          <a:bodyPr anchor="t" anchorCtr="0"/>
          <a:lstStyle>
            <a:lvl1pPr>
              <a:lnSpc>
                <a:spcPct val="93000"/>
              </a:lnSpc>
              <a:defRPr sz="8000">
                <a:solidFill>
                  <a:schemeClr val="tx1"/>
                </a:solidFill>
              </a:defRPr>
            </a:lvl1pPr>
          </a:lstStyle>
          <a:p>
            <a:pPr lvl="0"/>
            <a:r>
              <a:rPr lang="en-GB" noProof="0"/>
              <a:t>Click to edit Master title style</a:t>
            </a:r>
            <a:endParaRPr lang="en-GB" noProof="0" dirty="0"/>
          </a:p>
        </p:txBody>
      </p:sp>
      <p:sp>
        <p:nvSpPr>
          <p:cNvPr id="114691" name="Rectangle 3"/>
          <p:cNvSpPr>
            <a:spLocks noGrp="1" noChangeArrowheads="1"/>
          </p:cNvSpPr>
          <p:nvPr>
            <p:ph type="subTitle" idx="1"/>
          </p:nvPr>
        </p:nvSpPr>
        <p:spPr>
          <a:xfrm>
            <a:off x="247072" y="1704975"/>
            <a:ext cx="10840028" cy="1660654"/>
          </a:xfrm>
        </p:spPr>
        <p:txBody>
          <a:bodyPr anchor="b" anchorCtr="0"/>
          <a:lstStyle>
            <a:lvl1pPr marL="0" indent="0">
              <a:lnSpc>
                <a:spcPct val="110000"/>
              </a:lnSpc>
              <a:spcBef>
                <a:spcPts val="0"/>
              </a:spcBef>
              <a:buFontTx/>
              <a:buNone/>
              <a:defRPr sz="3000">
                <a:solidFill>
                  <a:schemeClr val="tx1"/>
                </a:solidFill>
              </a:defRPr>
            </a:lvl1pPr>
          </a:lstStyle>
          <a:p>
            <a:pPr lvl="0"/>
            <a:r>
              <a:rPr lang="en-GB" noProof="0"/>
              <a:t>Click to edit Master subtitle style</a:t>
            </a:r>
            <a:endParaRPr lang="en-GB" noProof="0" dirty="0"/>
          </a:p>
        </p:txBody>
      </p:sp>
      <p:sp>
        <p:nvSpPr>
          <p:cNvPr id="3" name="Footer Placeholder 2">
            <a:extLst>
              <a:ext uri="{FF2B5EF4-FFF2-40B4-BE49-F238E27FC236}">
                <a16:creationId xmlns:a16="http://schemas.microsoft.com/office/drawing/2014/main" id="{71346B4F-F02C-40EC-9B70-932B18214C6A}"/>
              </a:ext>
            </a:extLst>
          </p:cNvPr>
          <p:cNvSpPr>
            <a:spLocks noGrp="1"/>
          </p:cNvSpPr>
          <p:nvPr>
            <p:ph type="ftr" sz="quarter" idx="16"/>
          </p:nvPr>
        </p:nvSpPr>
        <p:spPr/>
        <p:txBody>
          <a:bodyPr/>
          <a:lstStyle/>
          <a:p>
            <a:endParaRPr lang="en-GB" dirty="0"/>
          </a:p>
        </p:txBody>
      </p:sp>
      <p:sp>
        <p:nvSpPr>
          <p:cNvPr id="4" name="Slide Number Placeholder 3">
            <a:extLst>
              <a:ext uri="{FF2B5EF4-FFF2-40B4-BE49-F238E27FC236}">
                <a16:creationId xmlns:a16="http://schemas.microsoft.com/office/drawing/2014/main" id="{FE67EB69-BB5A-407E-BF0A-1CB9B24506D8}"/>
              </a:ext>
            </a:extLst>
          </p:cNvPr>
          <p:cNvSpPr>
            <a:spLocks noGrp="1"/>
          </p:cNvSpPr>
          <p:nvPr>
            <p:ph type="sldNum" sz="quarter" idx="17"/>
          </p:nvPr>
        </p:nvSpPr>
        <p:spPr/>
        <p:txBody>
          <a:bodyPr/>
          <a:lstStyle>
            <a:lvl1pPr>
              <a:defRPr>
                <a:solidFill>
                  <a:schemeClr val="bg1"/>
                </a:solidFill>
              </a:defRPr>
            </a:lvl1p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77110551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56">
          <p15:clr>
            <a:srgbClr val="F26B43"/>
          </p15:clr>
        </p15:guide>
        <p15:guide id="2" pos="6984">
          <p15:clr>
            <a:srgbClr val="F26B43"/>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48A0E3C-0CE1-4BBF-A912-5A81BF3B7BCA}"/>
              </a:ext>
            </a:extLst>
          </p:cNvPr>
          <p:cNvSpPr>
            <a:spLocks noGrp="1"/>
          </p:cNvSpPr>
          <p:nvPr>
            <p:ph type="title"/>
          </p:nvPr>
        </p:nvSpPr>
        <p:spPr/>
        <p:txBody>
          <a:bodyPr/>
          <a:lstStyle/>
          <a:p>
            <a:r>
              <a:rPr lang="en-GB" dirty="0"/>
              <a:t>Click to edit Master title style</a:t>
            </a:r>
            <a:endParaRPr lang="en-GB"/>
          </a:p>
        </p:txBody>
      </p:sp>
      <p:sp>
        <p:nvSpPr>
          <p:cNvPr id="3" name="Content Placeholder 2"/>
          <p:cNvSpPr>
            <a:spLocks noGrp="1"/>
          </p:cNvSpPr>
          <p:nvPr>
            <p:ph idx="1"/>
          </p:nvPr>
        </p:nvSpPr>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 name="Footer Placeholder 1">
            <a:extLst>
              <a:ext uri="{FF2B5EF4-FFF2-40B4-BE49-F238E27FC236}">
                <a16:creationId xmlns:a16="http://schemas.microsoft.com/office/drawing/2014/main" id="{1FCA8860-CDAD-4F91-9292-2B11655C191E}"/>
              </a:ext>
            </a:extLst>
          </p:cNvPr>
          <p:cNvSpPr>
            <a:spLocks noGrp="1"/>
          </p:cNvSpPr>
          <p:nvPr>
            <p:ph type="ftr" sz="quarter" idx="10"/>
          </p:nvPr>
        </p:nvSpPr>
        <p:spPr/>
        <p:txBody>
          <a:bodyPr/>
          <a:lstStyle/>
          <a:p>
            <a:endParaRPr lang="en-GB" dirty="0"/>
          </a:p>
        </p:txBody>
      </p:sp>
      <p:sp>
        <p:nvSpPr>
          <p:cNvPr id="6" name="Slide Number Placeholder 5">
            <a:extLst>
              <a:ext uri="{FF2B5EF4-FFF2-40B4-BE49-F238E27FC236}">
                <a16:creationId xmlns:a16="http://schemas.microsoft.com/office/drawing/2014/main" id="{88C7A21B-9B48-4777-BF0D-9FB95719C2E7}"/>
              </a:ext>
            </a:extLst>
          </p:cNvPr>
          <p:cNvSpPr>
            <a:spLocks noGrp="1"/>
          </p:cNvSpPr>
          <p:nvPr>
            <p:ph type="sldNum" sz="quarter" idx="11"/>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2932423096"/>
      </p:ext>
    </p:extLst>
  </p:cSld>
  <p:clrMapOvr>
    <a:masterClrMapping/>
  </p:clrMapOvr>
  <p:extLst>
    <p:ext uri="{DCECCB84-F9BA-43D5-87BE-67443E8EF086}">
      <p15:sldGuideLst xmlns:p15="http://schemas.microsoft.com/office/powerpoint/2012/main">
        <p15:guide id="1" pos="6984">
          <p15:clr>
            <a:srgbClr val="F26B43"/>
          </p15:clr>
        </p15:guide>
        <p15:guide id="2" pos="1117">
          <p15:clr>
            <a:srgbClr val="F26B43"/>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EB1D5E1-0C4E-4A74-BE37-26307F7E2821}"/>
              </a:ext>
            </a:extLst>
          </p:cNvPr>
          <p:cNvSpPr>
            <a:spLocks noGrp="1"/>
          </p:cNvSpPr>
          <p:nvPr>
            <p:ph type="title"/>
          </p:nvPr>
        </p:nvSpPr>
        <p:spPr>
          <a:xfrm>
            <a:off x="1774726" y="426127"/>
            <a:ext cx="9312374" cy="972716"/>
          </a:xfrm>
        </p:spPr>
        <p:txBody>
          <a:bodyPr/>
          <a:lstStyle/>
          <a:p>
            <a:r>
              <a:rPr lang="en-GB"/>
              <a:t>Click to edit Master title style</a:t>
            </a:r>
            <a:endParaRPr lang="en-GB" dirty="0"/>
          </a:p>
        </p:txBody>
      </p:sp>
      <p:sp>
        <p:nvSpPr>
          <p:cNvPr id="3" name="Content Placeholder 2"/>
          <p:cNvSpPr>
            <a:spLocks noGrp="1"/>
          </p:cNvSpPr>
          <p:nvPr>
            <p:ph sz="half" idx="1"/>
          </p:nvPr>
        </p:nvSpPr>
        <p:spPr>
          <a:xfrm>
            <a:off x="1774800" y="1706399"/>
            <a:ext cx="4410177" cy="454680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6678001" y="1706399"/>
            <a:ext cx="4409100" cy="454680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Footer Placeholder 6">
            <a:extLst>
              <a:ext uri="{FF2B5EF4-FFF2-40B4-BE49-F238E27FC236}">
                <a16:creationId xmlns:a16="http://schemas.microsoft.com/office/drawing/2014/main" id="{02499420-B0E8-4C8A-8C00-E21262271ADD}"/>
              </a:ext>
            </a:extLst>
          </p:cNvPr>
          <p:cNvSpPr>
            <a:spLocks noGrp="1"/>
          </p:cNvSpPr>
          <p:nvPr>
            <p:ph type="ftr" sz="quarter" idx="10"/>
          </p:nvPr>
        </p:nvSpPr>
        <p:spPr/>
        <p:txBody>
          <a:bodyPr/>
          <a:lstStyle/>
          <a:p>
            <a:endParaRPr lang="en-GB" dirty="0"/>
          </a:p>
        </p:txBody>
      </p:sp>
      <p:sp>
        <p:nvSpPr>
          <p:cNvPr id="8" name="Slide Number Placeholder 7">
            <a:extLst>
              <a:ext uri="{FF2B5EF4-FFF2-40B4-BE49-F238E27FC236}">
                <a16:creationId xmlns:a16="http://schemas.microsoft.com/office/drawing/2014/main" id="{E3EE7F0E-E606-41AC-BBBF-B5AECB1112EB}"/>
              </a:ext>
            </a:extLst>
          </p:cNvPr>
          <p:cNvSpPr>
            <a:spLocks noGrp="1"/>
          </p:cNvSpPr>
          <p:nvPr>
            <p:ph type="sldNum" sz="quarter" idx="11"/>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2955263969"/>
      </p:ext>
    </p:extLst>
  </p:cSld>
  <p:clrMapOvr>
    <a:masterClrMapping/>
  </p:clrMapOvr>
  <p:extLst>
    <p:ext uri="{DCECCB84-F9BA-43D5-87BE-67443E8EF086}">
      <p15:sldGuideLst xmlns:p15="http://schemas.microsoft.com/office/powerpoint/2012/main">
        <p15:guide id="1" pos="1118">
          <p15:clr>
            <a:srgbClr val="F26B43"/>
          </p15:clr>
        </p15:guide>
        <p15:guide id="2" pos="3896">
          <p15:clr>
            <a:srgbClr val="F26B43"/>
          </p15:clr>
        </p15:guide>
        <p15:guide id="3" pos="4205">
          <p15:clr>
            <a:srgbClr val="F26B43"/>
          </p15:clr>
        </p15:guide>
        <p15:guide id="4" pos="6984">
          <p15:clr>
            <a:srgbClr val="F26B43"/>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two pictures">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0A2595F-A737-4D92-946C-EC0BBF885334}"/>
              </a:ext>
            </a:extLst>
          </p:cNvPr>
          <p:cNvSpPr>
            <a:spLocks noGrp="1"/>
          </p:cNvSpPr>
          <p:nvPr>
            <p:ph type="title"/>
          </p:nvPr>
        </p:nvSpPr>
        <p:spPr>
          <a:xfrm>
            <a:off x="1774726" y="426127"/>
            <a:ext cx="6048672" cy="972716"/>
          </a:xfrm>
        </p:spPr>
        <p:txBody>
          <a:bodyPr/>
          <a:lstStyle/>
          <a:p>
            <a:r>
              <a:rPr lang="en-GB"/>
              <a:t>Click to edit Master title style</a:t>
            </a:r>
            <a:endParaRPr lang="en-GB" dirty="0"/>
          </a:p>
        </p:txBody>
      </p:sp>
      <p:sp>
        <p:nvSpPr>
          <p:cNvPr id="3" name="Content Placeholder 2"/>
          <p:cNvSpPr>
            <a:spLocks noGrp="1"/>
          </p:cNvSpPr>
          <p:nvPr>
            <p:ph idx="1"/>
          </p:nvPr>
        </p:nvSpPr>
        <p:spPr>
          <a:xfrm>
            <a:off x="1774726" y="1706328"/>
            <a:ext cx="6048672" cy="4545578"/>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0" name="Picture Placeholder 9">
            <a:extLst>
              <a:ext uri="{FF2B5EF4-FFF2-40B4-BE49-F238E27FC236}">
                <a16:creationId xmlns:a16="http://schemas.microsoft.com/office/drawing/2014/main" id="{565D29D0-EA4F-4318-8A82-6C2B200A712B}"/>
              </a:ext>
            </a:extLst>
          </p:cNvPr>
          <p:cNvSpPr>
            <a:spLocks noGrp="1"/>
          </p:cNvSpPr>
          <p:nvPr>
            <p:ph type="pic" sz="quarter" idx="13" hasCustomPrompt="1"/>
          </p:nvPr>
        </p:nvSpPr>
        <p:spPr>
          <a:xfrm>
            <a:off x="8331213" y="849734"/>
            <a:ext cx="3859200" cy="2505600"/>
          </a:xfrm>
        </p:spPr>
        <p:txBody>
          <a:bodyPr/>
          <a:lstStyle>
            <a:lvl1pPr marL="0" indent="0" algn="ctr">
              <a:buNone/>
              <a:defRPr sz="1200"/>
            </a:lvl1pPr>
          </a:lstStyle>
          <a:p>
            <a:r>
              <a:rPr lang="en-GB" dirty="0"/>
              <a:t>Click the placeholder and paste image via Skyfish icon</a:t>
            </a:r>
            <a:endParaRPr lang="en-GB"/>
          </a:p>
        </p:txBody>
      </p:sp>
      <p:sp>
        <p:nvSpPr>
          <p:cNvPr id="12" name="Picture Placeholder 11">
            <a:extLst>
              <a:ext uri="{FF2B5EF4-FFF2-40B4-BE49-F238E27FC236}">
                <a16:creationId xmlns:a16="http://schemas.microsoft.com/office/drawing/2014/main" id="{25B8511D-E10E-40C3-82A6-3DCDC97CF6C2}"/>
              </a:ext>
            </a:extLst>
          </p:cNvPr>
          <p:cNvSpPr>
            <a:spLocks noGrp="1"/>
          </p:cNvSpPr>
          <p:nvPr>
            <p:ph type="pic" sz="quarter" idx="14" hasCustomPrompt="1"/>
          </p:nvPr>
        </p:nvSpPr>
        <p:spPr>
          <a:xfrm>
            <a:off x="8331213" y="3563718"/>
            <a:ext cx="3859200" cy="2505600"/>
          </a:xfrm>
        </p:spPr>
        <p:txBody>
          <a:bodyPr/>
          <a:lstStyle>
            <a:lvl1pPr marL="0" indent="0" algn="ctr">
              <a:buNone/>
              <a:defRPr sz="1200"/>
            </a:lvl1pPr>
          </a:lstStyle>
          <a:p>
            <a:r>
              <a:rPr lang="en-GB" dirty="0"/>
              <a:t>Click the placeholder and paste image via Skyfish icon</a:t>
            </a:r>
            <a:endParaRPr lang="en-GB"/>
          </a:p>
          <a:p>
            <a:endParaRPr lang="en-GB" dirty="0"/>
          </a:p>
        </p:txBody>
      </p:sp>
      <p:sp>
        <p:nvSpPr>
          <p:cNvPr id="2" name="Footer Placeholder 1">
            <a:extLst>
              <a:ext uri="{FF2B5EF4-FFF2-40B4-BE49-F238E27FC236}">
                <a16:creationId xmlns:a16="http://schemas.microsoft.com/office/drawing/2014/main" id="{D2986237-C7E2-4498-82A4-361A340A6504}"/>
              </a:ext>
            </a:extLst>
          </p:cNvPr>
          <p:cNvSpPr>
            <a:spLocks noGrp="1"/>
          </p:cNvSpPr>
          <p:nvPr>
            <p:ph type="ftr" sz="quarter" idx="15"/>
          </p:nvPr>
        </p:nvSpPr>
        <p:spPr/>
        <p:txBody>
          <a:bodyPr/>
          <a:lstStyle/>
          <a:p>
            <a:endParaRPr lang="en-GB" dirty="0"/>
          </a:p>
        </p:txBody>
      </p:sp>
      <p:sp>
        <p:nvSpPr>
          <p:cNvPr id="6" name="Slide Number Placeholder 5">
            <a:extLst>
              <a:ext uri="{FF2B5EF4-FFF2-40B4-BE49-F238E27FC236}">
                <a16:creationId xmlns:a16="http://schemas.microsoft.com/office/drawing/2014/main" id="{21664EEF-2B63-484E-803A-4FCD66F243A5}"/>
              </a:ext>
            </a:extLst>
          </p:cNvPr>
          <p:cNvSpPr>
            <a:spLocks noGrp="1"/>
          </p:cNvSpPr>
          <p:nvPr>
            <p:ph type="sldNum" sz="quarter" idx="16"/>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3324272665"/>
      </p:ext>
    </p:extLst>
  </p:cSld>
  <p:clrMapOvr>
    <a:masterClrMapping/>
  </p:clrMapOvr>
  <p:extLst>
    <p:ext uri="{DCECCB84-F9BA-43D5-87BE-67443E8EF086}">
      <p15:sldGuideLst xmlns:p15="http://schemas.microsoft.com/office/powerpoint/2012/main">
        <p15:guide id="1" pos="4927">
          <p15:clr>
            <a:srgbClr val="F26B43"/>
          </p15:clr>
        </p15:guide>
        <p15:guide id="2" pos="5247">
          <p15:clr>
            <a:srgbClr val="F26B43"/>
          </p15:clr>
        </p15:guide>
        <p15:guide id="3" pos="1117">
          <p15:clr>
            <a:srgbClr val="F26B43"/>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s and text">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92213382-11A1-48CE-B0A0-D8A7D26861FB}"/>
              </a:ext>
            </a:extLst>
          </p:cNvPr>
          <p:cNvSpPr>
            <a:spLocks noGrp="1"/>
          </p:cNvSpPr>
          <p:nvPr>
            <p:ph type="title"/>
          </p:nvPr>
        </p:nvSpPr>
        <p:spPr>
          <a:xfrm>
            <a:off x="4221360" y="426127"/>
            <a:ext cx="6865740" cy="972716"/>
          </a:xfrm>
        </p:spPr>
        <p:txBody>
          <a:bodyPr/>
          <a:lstStyle/>
          <a:p>
            <a:r>
              <a:rPr lang="en-GB" dirty="0"/>
              <a:t>Click to edit Master title style</a:t>
            </a:r>
            <a:endParaRPr lang="en-GB"/>
          </a:p>
        </p:txBody>
      </p:sp>
      <p:sp>
        <p:nvSpPr>
          <p:cNvPr id="3" name="Content Placeholder 2"/>
          <p:cNvSpPr>
            <a:spLocks noGrp="1"/>
          </p:cNvSpPr>
          <p:nvPr>
            <p:ph idx="1"/>
          </p:nvPr>
        </p:nvSpPr>
        <p:spPr>
          <a:xfrm>
            <a:off x="4221360" y="1706328"/>
            <a:ext cx="6865740" cy="4545578"/>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0" name="Picture Placeholder 9">
            <a:extLst>
              <a:ext uri="{FF2B5EF4-FFF2-40B4-BE49-F238E27FC236}">
                <a16:creationId xmlns:a16="http://schemas.microsoft.com/office/drawing/2014/main" id="{565D29D0-EA4F-4318-8A82-6C2B200A712B}"/>
              </a:ext>
            </a:extLst>
          </p:cNvPr>
          <p:cNvSpPr>
            <a:spLocks noGrp="1"/>
          </p:cNvSpPr>
          <p:nvPr>
            <p:ph type="pic" sz="quarter" idx="13" hasCustomPrompt="1"/>
          </p:nvPr>
        </p:nvSpPr>
        <p:spPr>
          <a:xfrm>
            <a:off x="-1" y="1314523"/>
            <a:ext cx="3708000" cy="2455200"/>
          </a:xfrm>
        </p:spPr>
        <p:txBody>
          <a:bodyPr/>
          <a:lstStyle>
            <a:lvl1pPr marL="0" indent="0" algn="ctr">
              <a:buNone/>
              <a:defRPr sz="1200"/>
            </a:lvl1pPr>
          </a:lstStyle>
          <a:p>
            <a:r>
              <a:rPr lang="en-GB" dirty="0"/>
              <a:t>Click the placeholder and paste image via Skyfish icon</a:t>
            </a:r>
            <a:endParaRPr lang="en-GB"/>
          </a:p>
        </p:txBody>
      </p:sp>
      <p:sp>
        <p:nvSpPr>
          <p:cNvPr id="12" name="Picture Placeholder 11">
            <a:extLst>
              <a:ext uri="{FF2B5EF4-FFF2-40B4-BE49-F238E27FC236}">
                <a16:creationId xmlns:a16="http://schemas.microsoft.com/office/drawing/2014/main" id="{25B8511D-E10E-40C3-82A6-3DCDC97CF6C2}"/>
              </a:ext>
            </a:extLst>
          </p:cNvPr>
          <p:cNvSpPr>
            <a:spLocks noGrp="1"/>
          </p:cNvSpPr>
          <p:nvPr>
            <p:ph type="pic" sz="quarter" idx="14" hasCustomPrompt="1"/>
          </p:nvPr>
        </p:nvSpPr>
        <p:spPr>
          <a:xfrm>
            <a:off x="-1" y="3968153"/>
            <a:ext cx="3708000" cy="2455200"/>
          </a:xfrm>
        </p:spPr>
        <p:txBody>
          <a:bodyPr/>
          <a:lstStyle>
            <a:lvl1pPr marL="0" indent="0" algn="ctr">
              <a:buNone/>
              <a:defRPr sz="1200"/>
            </a:lvl1pPr>
          </a:lstStyle>
          <a:p>
            <a:r>
              <a:rPr lang="en-GB" dirty="0"/>
              <a:t>Click the placeholder and paste image via Skyfish icon</a:t>
            </a:r>
            <a:endParaRPr lang="en-GB"/>
          </a:p>
          <a:p>
            <a:endParaRPr lang="en-GB" dirty="0"/>
          </a:p>
        </p:txBody>
      </p:sp>
      <p:sp>
        <p:nvSpPr>
          <p:cNvPr id="2" name="Footer Placeholder 1">
            <a:extLst>
              <a:ext uri="{FF2B5EF4-FFF2-40B4-BE49-F238E27FC236}">
                <a16:creationId xmlns:a16="http://schemas.microsoft.com/office/drawing/2014/main" id="{AE26B732-1A52-4AA9-89FC-8FC5439E40DC}"/>
              </a:ext>
            </a:extLst>
          </p:cNvPr>
          <p:cNvSpPr>
            <a:spLocks noGrp="1"/>
          </p:cNvSpPr>
          <p:nvPr>
            <p:ph type="ftr" sz="quarter" idx="15"/>
          </p:nvPr>
        </p:nvSpPr>
        <p:spPr/>
        <p:txBody>
          <a:bodyPr/>
          <a:lstStyle/>
          <a:p>
            <a:endParaRPr lang="en-GB" dirty="0"/>
          </a:p>
        </p:txBody>
      </p:sp>
      <p:sp>
        <p:nvSpPr>
          <p:cNvPr id="6" name="Slide Number Placeholder 5">
            <a:extLst>
              <a:ext uri="{FF2B5EF4-FFF2-40B4-BE49-F238E27FC236}">
                <a16:creationId xmlns:a16="http://schemas.microsoft.com/office/drawing/2014/main" id="{3B25D0DC-E43F-43DA-AA0F-C0C54C8939F7}"/>
              </a:ext>
            </a:extLst>
          </p:cNvPr>
          <p:cNvSpPr>
            <a:spLocks noGrp="1"/>
          </p:cNvSpPr>
          <p:nvPr>
            <p:ph type="sldNum" sz="quarter" idx="16"/>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289380412"/>
      </p:ext>
    </p:extLst>
  </p:cSld>
  <p:clrMapOvr>
    <a:masterClrMapping/>
  </p:clrMapOvr>
  <p:extLst>
    <p:ext uri="{DCECCB84-F9BA-43D5-87BE-67443E8EF086}">
      <p15:sldGuideLst xmlns:p15="http://schemas.microsoft.com/office/powerpoint/2012/main">
        <p15:guide id="1" pos="6984">
          <p15:clr>
            <a:srgbClr val="F26B43"/>
          </p15:clr>
        </p15:guide>
        <p15:guide id="2" pos="2660">
          <p15:clr>
            <a:srgbClr val="F26B43"/>
          </p15:clr>
        </p15:guide>
        <p15:guide id="3" pos="2335">
          <p15:clr>
            <a:srgbClr val="F26B43"/>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lum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953C3-F3F7-4638-96F8-7CF20CB55E0C}"/>
              </a:ext>
            </a:extLst>
          </p:cNvPr>
          <p:cNvSpPr>
            <a:spLocks noGrp="1"/>
          </p:cNvSpPr>
          <p:nvPr>
            <p:ph type="title" hasCustomPrompt="1"/>
          </p:nvPr>
        </p:nvSpPr>
        <p:spPr>
          <a:xfrm>
            <a:off x="247650" y="980727"/>
            <a:ext cx="3740400" cy="418115"/>
          </a:xfrm>
        </p:spPr>
        <p:txBody>
          <a:bodyPr/>
          <a:lstStyle>
            <a:lvl1pPr>
              <a:defRPr sz="2400"/>
            </a:lvl1pPr>
          </a:lstStyle>
          <a:p>
            <a:r>
              <a:rPr lang="en-GB" dirty="0"/>
              <a:t>Click to add title one line</a:t>
            </a:r>
          </a:p>
        </p:txBody>
      </p:sp>
      <p:sp>
        <p:nvSpPr>
          <p:cNvPr id="15" name="Content Placeholder 2">
            <a:extLst>
              <a:ext uri="{FF2B5EF4-FFF2-40B4-BE49-F238E27FC236}">
                <a16:creationId xmlns:a16="http://schemas.microsoft.com/office/drawing/2014/main" id="{CC0DB591-4602-46B3-B1C3-1E64148AB9B7}"/>
              </a:ext>
            </a:extLst>
          </p:cNvPr>
          <p:cNvSpPr>
            <a:spLocks noGrp="1"/>
          </p:cNvSpPr>
          <p:nvPr>
            <p:ph idx="1"/>
          </p:nvPr>
        </p:nvSpPr>
        <p:spPr>
          <a:xfrm>
            <a:off x="247650" y="4407150"/>
            <a:ext cx="3740400" cy="184442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GB" dirty="0"/>
              <a:t>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19" name="Text Placeholder 18">
            <a:extLst>
              <a:ext uri="{FF2B5EF4-FFF2-40B4-BE49-F238E27FC236}">
                <a16:creationId xmlns:a16="http://schemas.microsoft.com/office/drawing/2014/main" id="{68416079-1CFC-426F-A6ED-5AB355FC545F}"/>
              </a:ext>
            </a:extLst>
          </p:cNvPr>
          <p:cNvSpPr>
            <a:spLocks noGrp="1"/>
          </p:cNvSpPr>
          <p:nvPr>
            <p:ph type="body" sz="quarter" idx="21" hasCustomPrompt="1"/>
          </p:nvPr>
        </p:nvSpPr>
        <p:spPr>
          <a:xfrm>
            <a:off x="4222750" y="979200"/>
            <a:ext cx="3740400" cy="417767"/>
          </a:xfrm>
        </p:spPr>
        <p:txBody>
          <a:bodyPr anchor="b" anchorCtr="0"/>
          <a:lstStyle>
            <a:lvl1pPr marL="0" indent="0">
              <a:buNone/>
              <a:defRPr sz="2400" b="1"/>
            </a:lvl1pPr>
            <a:lvl2pPr marL="0" indent="0">
              <a:buNone/>
              <a:defRPr sz="2400" b="1"/>
            </a:lvl2pPr>
            <a:lvl3pPr marL="0" indent="0">
              <a:buNone/>
              <a:defRPr sz="2400" b="1"/>
            </a:lvl3pPr>
            <a:lvl4pPr marL="0" indent="0">
              <a:buNone/>
              <a:defRPr sz="2400" b="1"/>
            </a:lvl4pPr>
            <a:lvl5pPr marL="0" indent="0">
              <a:buNone/>
              <a:defRPr sz="2400" b="1"/>
            </a:lvl5pPr>
          </a:lstStyle>
          <a:p>
            <a:pPr lvl="0"/>
            <a:r>
              <a:rPr lang="en-GB" dirty="0"/>
              <a:t>Click to add title one line</a:t>
            </a:r>
            <a:endParaRPr lang="en-GB"/>
          </a:p>
        </p:txBody>
      </p:sp>
      <p:sp>
        <p:nvSpPr>
          <p:cNvPr id="21" name="Content Placeholder 20">
            <a:extLst>
              <a:ext uri="{FF2B5EF4-FFF2-40B4-BE49-F238E27FC236}">
                <a16:creationId xmlns:a16="http://schemas.microsoft.com/office/drawing/2014/main" id="{D358873C-68BF-4E89-B536-B3248F2B25FE}"/>
              </a:ext>
            </a:extLst>
          </p:cNvPr>
          <p:cNvSpPr>
            <a:spLocks noGrp="1"/>
          </p:cNvSpPr>
          <p:nvPr>
            <p:ph sz="quarter" idx="22"/>
          </p:nvPr>
        </p:nvSpPr>
        <p:spPr>
          <a:xfrm>
            <a:off x="4222750" y="4406899"/>
            <a:ext cx="3740401" cy="184467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GB" dirty="0"/>
              <a:t>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a:p>
            <a:pPr lvl="5"/>
            <a:endParaRPr lang="en-GB" dirty="0"/>
          </a:p>
        </p:txBody>
      </p:sp>
      <p:sp>
        <p:nvSpPr>
          <p:cNvPr id="23" name="Text Placeholder 22">
            <a:extLst>
              <a:ext uri="{FF2B5EF4-FFF2-40B4-BE49-F238E27FC236}">
                <a16:creationId xmlns:a16="http://schemas.microsoft.com/office/drawing/2014/main" id="{69A0E900-1FE2-4CC1-B435-93F3A1189356}"/>
              </a:ext>
            </a:extLst>
          </p:cNvPr>
          <p:cNvSpPr>
            <a:spLocks noGrp="1"/>
          </p:cNvSpPr>
          <p:nvPr>
            <p:ph type="body" sz="quarter" idx="23" hasCustomPrompt="1"/>
          </p:nvPr>
        </p:nvSpPr>
        <p:spPr>
          <a:xfrm>
            <a:off x="8197850" y="979200"/>
            <a:ext cx="3740400" cy="417767"/>
          </a:xfrm>
        </p:spPr>
        <p:txBody>
          <a:bodyPr anchor="b" anchorCtr="0"/>
          <a:lstStyle>
            <a:lvl1pPr marL="0" indent="0">
              <a:buNone/>
              <a:defRPr sz="2400" b="1"/>
            </a:lvl1pPr>
            <a:lvl2pPr marL="0" indent="0">
              <a:buNone/>
              <a:defRPr sz="2400" b="1"/>
            </a:lvl2pPr>
            <a:lvl3pPr marL="0" indent="0">
              <a:buNone/>
              <a:defRPr sz="2400" b="1"/>
            </a:lvl3pPr>
            <a:lvl4pPr marL="0" indent="0">
              <a:buNone/>
              <a:defRPr sz="2400" b="1"/>
            </a:lvl4pPr>
            <a:lvl5pPr marL="0" indent="0">
              <a:buNone/>
              <a:defRPr sz="2400" b="1"/>
            </a:lvl5pPr>
          </a:lstStyle>
          <a:p>
            <a:pPr lvl="0"/>
            <a:r>
              <a:rPr lang="en-GB" dirty="0"/>
              <a:t>Click to add title one line</a:t>
            </a:r>
            <a:endParaRPr lang="en-GB"/>
          </a:p>
        </p:txBody>
      </p:sp>
      <p:sp>
        <p:nvSpPr>
          <p:cNvPr id="25" name="Content Placeholder 24">
            <a:extLst>
              <a:ext uri="{FF2B5EF4-FFF2-40B4-BE49-F238E27FC236}">
                <a16:creationId xmlns:a16="http://schemas.microsoft.com/office/drawing/2014/main" id="{E094886A-F110-4851-B1DA-8DFC40D509F8}"/>
              </a:ext>
            </a:extLst>
          </p:cNvPr>
          <p:cNvSpPr>
            <a:spLocks noGrp="1"/>
          </p:cNvSpPr>
          <p:nvPr>
            <p:ph sz="quarter" idx="24"/>
          </p:nvPr>
        </p:nvSpPr>
        <p:spPr>
          <a:xfrm>
            <a:off x="8197850" y="4406899"/>
            <a:ext cx="3740400" cy="184467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GB" dirty="0"/>
              <a:t>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a:p>
            <a:pPr lvl="5"/>
            <a:endParaRPr lang="en-GB" dirty="0"/>
          </a:p>
        </p:txBody>
      </p:sp>
      <p:sp>
        <p:nvSpPr>
          <p:cNvPr id="9" name="Picture Placeholder 8">
            <a:extLst>
              <a:ext uri="{FF2B5EF4-FFF2-40B4-BE49-F238E27FC236}">
                <a16:creationId xmlns:a16="http://schemas.microsoft.com/office/drawing/2014/main" id="{91B02311-54A6-4455-B615-BBCA0DA742E4}"/>
              </a:ext>
            </a:extLst>
          </p:cNvPr>
          <p:cNvSpPr>
            <a:spLocks noGrp="1"/>
          </p:cNvSpPr>
          <p:nvPr>
            <p:ph type="pic" sz="quarter" idx="18" hasCustomPrompt="1"/>
          </p:nvPr>
        </p:nvSpPr>
        <p:spPr>
          <a:xfrm>
            <a:off x="247650" y="1546282"/>
            <a:ext cx="3740400" cy="2664000"/>
          </a:xfrm>
        </p:spPr>
        <p:txBody>
          <a:bodyPr/>
          <a:lstStyle>
            <a:lvl1pPr marL="0" indent="0" algn="ctr">
              <a:buNone/>
              <a:defRPr sz="1200"/>
            </a:lvl1pPr>
          </a:lstStyle>
          <a:p>
            <a:r>
              <a:rPr lang="en-GB" dirty="0"/>
              <a:t>Click the placeholder and paste image via Skyfish icon</a:t>
            </a:r>
            <a:endParaRPr lang="en-GB"/>
          </a:p>
        </p:txBody>
      </p:sp>
      <p:sp>
        <p:nvSpPr>
          <p:cNvPr id="13" name="Picture Placeholder 8">
            <a:extLst>
              <a:ext uri="{FF2B5EF4-FFF2-40B4-BE49-F238E27FC236}">
                <a16:creationId xmlns:a16="http://schemas.microsoft.com/office/drawing/2014/main" id="{710A5827-3485-49A0-81F0-FF89EE34B804}"/>
              </a:ext>
            </a:extLst>
          </p:cNvPr>
          <p:cNvSpPr>
            <a:spLocks noGrp="1"/>
          </p:cNvSpPr>
          <p:nvPr>
            <p:ph type="pic" sz="quarter" idx="19" hasCustomPrompt="1"/>
          </p:nvPr>
        </p:nvSpPr>
        <p:spPr>
          <a:xfrm>
            <a:off x="4223149" y="1548581"/>
            <a:ext cx="3740400" cy="2664000"/>
          </a:xfrm>
        </p:spPr>
        <p:txBody>
          <a:bodyPr/>
          <a:lstStyle>
            <a:lvl1pPr marL="0" indent="0" algn="ctr">
              <a:buNone/>
              <a:defRPr sz="1200"/>
            </a:lvl1pPr>
          </a:lstStyle>
          <a:p>
            <a:r>
              <a:rPr lang="en-GB" dirty="0"/>
              <a:t>Click the placeholder and paste image via Skyfish icon</a:t>
            </a:r>
            <a:endParaRPr lang="en-GB"/>
          </a:p>
        </p:txBody>
      </p:sp>
      <p:sp>
        <p:nvSpPr>
          <p:cNvPr id="14" name="Picture Placeholder 8">
            <a:extLst>
              <a:ext uri="{FF2B5EF4-FFF2-40B4-BE49-F238E27FC236}">
                <a16:creationId xmlns:a16="http://schemas.microsoft.com/office/drawing/2014/main" id="{E27B0558-FCB8-4A55-9BA9-182DFF0387F4}"/>
              </a:ext>
            </a:extLst>
          </p:cNvPr>
          <p:cNvSpPr>
            <a:spLocks noGrp="1"/>
          </p:cNvSpPr>
          <p:nvPr>
            <p:ph type="pic" sz="quarter" idx="20" hasCustomPrompt="1"/>
          </p:nvPr>
        </p:nvSpPr>
        <p:spPr>
          <a:xfrm>
            <a:off x="8198648" y="1546282"/>
            <a:ext cx="3740400" cy="2664000"/>
          </a:xfrm>
        </p:spPr>
        <p:txBody>
          <a:bodyPr/>
          <a:lstStyle>
            <a:lvl1pPr marL="0" indent="0" algn="ctr">
              <a:buNone/>
              <a:defRPr sz="1200"/>
            </a:lvl1pPr>
          </a:lstStyle>
          <a:p>
            <a:r>
              <a:rPr lang="en-GB" dirty="0"/>
              <a:t>Click the placeholder and paste image via Skyfish icon</a:t>
            </a:r>
            <a:endParaRPr lang="en-GB"/>
          </a:p>
        </p:txBody>
      </p:sp>
      <p:sp>
        <p:nvSpPr>
          <p:cNvPr id="3" name="Footer Placeholder 2">
            <a:extLst>
              <a:ext uri="{FF2B5EF4-FFF2-40B4-BE49-F238E27FC236}">
                <a16:creationId xmlns:a16="http://schemas.microsoft.com/office/drawing/2014/main" id="{71346B4F-F02C-40EC-9B70-932B18214C6A}"/>
              </a:ext>
            </a:extLst>
          </p:cNvPr>
          <p:cNvSpPr>
            <a:spLocks noGrp="1"/>
          </p:cNvSpPr>
          <p:nvPr>
            <p:ph type="ftr" sz="quarter" idx="16"/>
          </p:nvPr>
        </p:nvSpPr>
        <p:spPr/>
        <p:txBody>
          <a:bodyPr/>
          <a:lstStyle/>
          <a:p>
            <a:endParaRPr lang="en-GB" dirty="0"/>
          </a:p>
        </p:txBody>
      </p:sp>
      <p:sp>
        <p:nvSpPr>
          <p:cNvPr id="4" name="Slide Number Placeholder 3">
            <a:extLst>
              <a:ext uri="{FF2B5EF4-FFF2-40B4-BE49-F238E27FC236}">
                <a16:creationId xmlns:a16="http://schemas.microsoft.com/office/drawing/2014/main" id="{FE67EB69-BB5A-407E-BF0A-1CB9B24506D8}"/>
              </a:ext>
            </a:extLst>
          </p:cNvPr>
          <p:cNvSpPr>
            <a:spLocks noGrp="1"/>
          </p:cNvSpPr>
          <p:nvPr>
            <p:ph type="sldNum" sz="quarter" idx="17"/>
          </p:nvPr>
        </p:nvSpPr>
        <p:spPr/>
        <p:txBody>
          <a:bodyPr/>
          <a:lstStyle>
            <a:lvl1pPr>
              <a:defRPr>
                <a:solidFill>
                  <a:schemeClr val="bg1"/>
                </a:solidFill>
              </a:defRPr>
            </a:lvl1p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87026012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56">
          <p15:clr>
            <a:srgbClr val="F26B43"/>
          </p15:clr>
        </p15:guide>
        <p15:guide id="2" pos="7522">
          <p15:clr>
            <a:srgbClr val="F26B43"/>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un titel">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97DEAA-3B7B-49C7-8C28-3F21F36A93D7}"/>
              </a:ext>
            </a:extLst>
          </p:cNvPr>
          <p:cNvSpPr>
            <a:spLocks noGrp="1"/>
          </p:cNvSpPr>
          <p:nvPr>
            <p:ph type="title"/>
          </p:nvPr>
        </p:nvSpPr>
        <p:spPr/>
        <p:txBody>
          <a:bodyPr/>
          <a:lstStyle/>
          <a:p>
            <a:r>
              <a:rPr lang="en-GB"/>
              <a:t>Click to edit Master title style</a:t>
            </a:r>
            <a:endParaRPr lang="en-GB" dirty="0"/>
          </a:p>
        </p:txBody>
      </p:sp>
      <p:sp>
        <p:nvSpPr>
          <p:cNvPr id="2" name="Footer Placeholder 1">
            <a:extLst>
              <a:ext uri="{FF2B5EF4-FFF2-40B4-BE49-F238E27FC236}">
                <a16:creationId xmlns:a16="http://schemas.microsoft.com/office/drawing/2014/main" id="{51F74546-9D06-4CF7-806D-E04B043BF5A5}"/>
              </a:ext>
            </a:extLst>
          </p:cNvPr>
          <p:cNvSpPr>
            <a:spLocks noGrp="1"/>
          </p:cNvSpPr>
          <p:nvPr>
            <p:ph type="ftr" sz="quarter" idx="10"/>
          </p:nvPr>
        </p:nvSpPr>
        <p:spPr/>
        <p:txBody>
          <a:bodyPr/>
          <a:lstStyle/>
          <a:p>
            <a:endParaRPr lang="en-GB" dirty="0"/>
          </a:p>
        </p:txBody>
      </p:sp>
      <p:sp>
        <p:nvSpPr>
          <p:cNvPr id="6" name="Slide Number Placeholder 5">
            <a:extLst>
              <a:ext uri="{FF2B5EF4-FFF2-40B4-BE49-F238E27FC236}">
                <a16:creationId xmlns:a16="http://schemas.microsoft.com/office/drawing/2014/main" id="{42F53AB3-8AAF-469F-AD3F-AE5E1A39D7C8}"/>
              </a:ext>
            </a:extLst>
          </p:cNvPr>
          <p:cNvSpPr>
            <a:spLocks noGrp="1"/>
          </p:cNvSpPr>
          <p:nvPr>
            <p:ph type="sldNum" sz="quarter" idx="11"/>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2937408965"/>
      </p:ext>
    </p:extLst>
  </p:cSld>
  <p:clrMapOvr>
    <a:masterClrMapping/>
  </p:clrMapOvr>
  <p:extLst>
    <p:ext uri="{DCECCB84-F9BA-43D5-87BE-67443E8EF086}">
      <p15:sldGuideLst xmlns:p15="http://schemas.microsoft.com/office/powerpoint/2012/main">
        <p15:guide id="1" pos="1117">
          <p15:clr>
            <a:srgbClr val="F26B43"/>
          </p15:clr>
        </p15:guide>
        <p15:guide id="2" pos="6984">
          <p15:clr>
            <a:srgbClr val="F26B43"/>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ront B">
    <p:bg>
      <p:bgRef idx="1001">
        <a:schemeClr val="bg1"/>
      </p:bgRef>
    </p:bg>
    <p:spTree>
      <p:nvGrpSpPr>
        <p:cNvPr id="1" name=""/>
        <p:cNvGrpSpPr/>
        <p:nvPr/>
      </p:nvGrpSpPr>
      <p:grpSpPr>
        <a:xfrm>
          <a:off x="0" y="0"/>
          <a:ext cx="0" cy="0"/>
          <a:chOff x="0" y="0"/>
          <a:chExt cx="0" cy="0"/>
        </a:xfrm>
      </p:grpSpPr>
      <p:sp>
        <p:nvSpPr>
          <p:cNvPr id="114690" name="Rectangle 2"/>
          <p:cNvSpPr>
            <a:spLocks noGrp="1" noChangeArrowheads="1"/>
          </p:cNvSpPr>
          <p:nvPr>
            <p:ph type="ctrTitle"/>
          </p:nvPr>
        </p:nvSpPr>
        <p:spPr>
          <a:xfrm>
            <a:off x="249859" y="3545117"/>
            <a:ext cx="10840028" cy="2706458"/>
          </a:xfrm>
        </p:spPr>
        <p:txBody>
          <a:bodyPr anchor="t" anchorCtr="0"/>
          <a:lstStyle>
            <a:lvl1pPr>
              <a:lnSpc>
                <a:spcPct val="93000"/>
              </a:lnSpc>
              <a:defRPr sz="8000">
                <a:solidFill>
                  <a:schemeClr val="tx1"/>
                </a:solidFill>
              </a:defRPr>
            </a:lvl1pPr>
          </a:lstStyle>
          <a:p>
            <a:pPr lvl="0"/>
            <a:r>
              <a:rPr lang="en-GB" noProof="0"/>
              <a:t>Click to edit Master title style</a:t>
            </a:r>
            <a:endParaRPr lang="en-GB" noProof="0" dirty="0"/>
          </a:p>
        </p:txBody>
      </p:sp>
      <p:sp>
        <p:nvSpPr>
          <p:cNvPr id="114691" name="Rectangle 3"/>
          <p:cNvSpPr>
            <a:spLocks noGrp="1" noChangeArrowheads="1"/>
          </p:cNvSpPr>
          <p:nvPr>
            <p:ph type="subTitle" idx="1"/>
          </p:nvPr>
        </p:nvSpPr>
        <p:spPr>
          <a:xfrm>
            <a:off x="247072" y="1704975"/>
            <a:ext cx="10840028" cy="1660654"/>
          </a:xfrm>
        </p:spPr>
        <p:txBody>
          <a:bodyPr anchor="b" anchorCtr="0"/>
          <a:lstStyle>
            <a:lvl1pPr marL="0" indent="0">
              <a:lnSpc>
                <a:spcPct val="110000"/>
              </a:lnSpc>
              <a:spcBef>
                <a:spcPts val="0"/>
              </a:spcBef>
              <a:buFontTx/>
              <a:buNone/>
              <a:defRPr sz="3000">
                <a:solidFill>
                  <a:schemeClr val="tx1"/>
                </a:solidFill>
              </a:defRPr>
            </a:lvl1pPr>
          </a:lstStyle>
          <a:p>
            <a:pPr lvl="0"/>
            <a:r>
              <a:rPr lang="en-GB" noProof="0"/>
              <a:t>Click to edit Master subtitle style</a:t>
            </a:r>
            <a:endParaRPr lang="en-GB" noProof="0" dirty="0"/>
          </a:p>
        </p:txBody>
      </p:sp>
      <p:sp>
        <p:nvSpPr>
          <p:cNvPr id="3" name="Footer Placeholder 2">
            <a:extLst>
              <a:ext uri="{FF2B5EF4-FFF2-40B4-BE49-F238E27FC236}">
                <a16:creationId xmlns:a16="http://schemas.microsoft.com/office/drawing/2014/main" id="{71346B4F-F02C-40EC-9B70-932B18214C6A}"/>
              </a:ext>
            </a:extLst>
          </p:cNvPr>
          <p:cNvSpPr>
            <a:spLocks noGrp="1"/>
          </p:cNvSpPr>
          <p:nvPr>
            <p:ph type="ftr" sz="quarter" idx="16"/>
          </p:nvPr>
        </p:nvSpPr>
        <p:spPr/>
        <p:txBody>
          <a:bodyPr/>
          <a:lstStyle/>
          <a:p>
            <a:endParaRPr lang="en-GB" dirty="0"/>
          </a:p>
        </p:txBody>
      </p:sp>
      <p:sp>
        <p:nvSpPr>
          <p:cNvPr id="4" name="Slide Number Placeholder 3">
            <a:extLst>
              <a:ext uri="{FF2B5EF4-FFF2-40B4-BE49-F238E27FC236}">
                <a16:creationId xmlns:a16="http://schemas.microsoft.com/office/drawing/2014/main" id="{FE67EB69-BB5A-407E-BF0A-1CB9B24506D8}"/>
              </a:ext>
            </a:extLst>
          </p:cNvPr>
          <p:cNvSpPr>
            <a:spLocks noGrp="1"/>
          </p:cNvSpPr>
          <p:nvPr>
            <p:ph type="sldNum" sz="quarter" idx="17"/>
          </p:nvPr>
        </p:nvSpPr>
        <p:spPr/>
        <p:txBody>
          <a:bodyPr/>
          <a:lstStyle>
            <a:lvl1pPr>
              <a:defRPr>
                <a:solidFill>
                  <a:schemeClr val="bg1"/>
                </a:solidFill>
              </a:defRPr>
            </a:lvl1p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2259193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56" userDrawn="1">
          <p15:clr>
            <a:srgbClr val="F26B43"/>
          </p15:clr>
        </p15:guide>
        <p15:guide id="2" pos="6984" userDrawn="1">
          <p15:clr>
            <a:srgbClr val="F26B43"/>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Logo og footers">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AE75ABF-082F-4A38-B952-09157E37A81A}"/>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D0A39F3A-7714-4FD6-9132-D60FFA220D98}"/>
              </a:ext>
            </a:extLst>
          </p:cNvPr>
          <p:cNvSpPr>
            <a:spLocks noGrp="1"/>
          </p:cNvSpPr>
          <p:nvPr>
            <p:ph type="sldNum" sz="quarter" idx="11"/>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496205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Front/Pause A ">
    <p:spTree>
      <p:nvGrpSpPr>
        <p:cNvPr id="1" name=""/>
        <p:cNvGrpSpPr/>
        <p:nvPr/>
      </p:nvGrpSpPr>
      <p:grpSpPr>
        <a:xfrm>
          <a:off x="0" y="0"/>
          <a:ext cx="0" cy="0"/>
          <a:chOff x="0" y="0"/>
          <a:chExt cx="0" cy="0"/>
        </a:xfrm>
      </p:grpSpPr>
      <p:sp>
        <p:nvSpPr>
          <p:cNvPr id="9" name="Background">
            <a:extLst>
              <a:ext uri="{FF2B5EF4-FFF2-40B4-BE49-F238E27FC236}">
                <a16:creationId xmlns:a16="http://schemas.microsoft.com/office/drawing/2014/main" id="{AF9D3C51-A276-4E1F-B6B6-FD6A4E17EE28}"/>
              </a:ext>
            </a:extLst>
          </p:cNvPr>
          <p:cNvSpPr/>
          <p:nvPr userDrawn="1"/>
        </p:nvSpPr>
        <p:spPr bwMode="auto">
          <a:xfrm>
            <a:off x="0" y="0"/>
            <a:ext cx="12193200" cy="6861600"/>
          </a:xfrm>
          <a:prstGeom prst="rect">
            <a:avLst/>
          </a:prstGeom>
          <a:solidFill>
            <a:srgbClr val="171748"/>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600" b="0" i="0" u="none" strike="noStrike" cap="none" normalizeH="0" baseline="0" dirty="0">
              <a:ln>
                <a:noFill/>
              </a:ln>
              <a:solidFill>
                <a:schemeClr val="tx1"/>
              </a:solidFill>
              <a:effectLst/>
              <a:latin typeface="Arial" panose="020B0604020202020204" pitchFamily="34" charset="0"/>
              <a:ea typeface="ＭＳ Ｐゴシック" pitchFamily="-80" charset="-128"/>
            </a:endParaRPr>
          </a:p>
        </p:txBody>
      </p:sp>
      <p:sp>
        <p:nvSpPr>
          <p:cNvPr id="4" name="Date Placeholder 2">
            <a:extLst>
              <a:ext uri="{FF2B5EF4-FFF2-40B4-BE49-F238E27FC236}">
                <a16:creationId xmlns:a16="http://schemas.microsoft.com/office/drawing/2014/main" id="{C9776080-6230-4AB8-AB28-4D6744DD01F9}"/>
              </a:ext>
            </a:extLst>
          </p:cNvPr>
          <p:cNvSpPr>
            <a:spLocks noGrp="1"/>
          </p:cNvSpPr>
          <p:nvPr>
            <p:ph type="dt" sz="half" idx="10"/>
          </p:nvPr>
        </p:nvSpPr>
        <p:spPr>
          <a:xfrm>
            <a:off x="0" y="6912000"/>
            <a:ext cx="0" cy="0"/>
          </a:xfrm>
          <a:prstGeom prst="rect">
            <a:avLst/>
          </a:prstGeom>
        </p:spPr>
        <p:txBody>
          <a:bodyPr/>
          <a:lstStyle>
            <a:lvl1pPr>
              <a:defRPr>
                <a:noFill/>
              </a:defRPr>
            </a:lvl1pPr>
          </a:lstStyle>
          <a:p>
            <a:endParaRPr lang="en-GB" dirty="0"/>
          </a:p>
        </p:txBody>
      </p:sp>
      <p:sp>
        <p:nvSpPr>
          <p:cNvPr id="5" name="Footer Placeholder 3">
            <a:extLst>
              <a:ext uri="{FF2B5EF4-FFF2-40B4-BE49-F238E27FC236}">
                <a16:creationId xmlns:a16="http://schemas.microsoft.com/office/drawing/2014/main" id="{2B7FFAE6-D148-4A15-9DFC-7D71B82020C9}"/>
              </a:ext>
            </a:extLst>
          </p:cNvPr>
          <p:cNvSpPr>
            <a:spLocks noGrp="1"/>
          </p:cNvSpPr>
          <p:nvPr>
            <p:ph type="ftr" sz="quarter" idx="11"/>
          </p:nvPr>
        </p:nvSpPr>
        <p:spPr>
          <a:xfrm>
            <a:off x="0" y="6912000"/>
            <a:ext cx="0" cy="0"/>
          </a:xfrm>
        </p:spPr>
        <p:txBody>
          <a:bodyPr/>
          <a:lstStyle>
            <a:lvl1pPr>
              <a:defRPr>
                <a:noFill/>
              </a:defRPr>
            </a:lvl1pPr>
          </a:lstStyle>
          <a:p>
            <a:endParaRPr lang="en-GB" dirty="0"/>
          </a:p>
        </p:txBody>
      </p:sp>
      <p:sp>
        <p:nvSpPr>
          <p:cNvPr id="6" name="Slide Number Placeholder 4">
            <a:extLst>
              <a:ext uri="{FF2B5EF4-FFF2-40B4-BE49-F238E27FC236}">
                <a16:creationId xmlns:a16="http://schemas.microsoft.com/office/drawing/2014/main" id="{3125B57E-AFC7-4517-B327-461DB01D2867}"/>
              </a:ext>
            </a:extLst>
          </p:cNvPr>
          <p:cNvSpPr>
            <a:spLocks noGrp="1"/>
          </p:cNvSpPr>
          <p:nvPr>
            <p:ph type="sldNum" sz="quarter" idx="12"/>
          </p:nvPr>
        </p:nvSpPr>
        <p:spPr>
          <a:xfrm flipV="1">
            <a:off x="0" y="6912000"/>
            <a:ext cx="0" cy="0"/>
          </a:xfrm>
        </p:spPr>
        <p:txBody>
          <a:bodyPr/>
          <a:lstStyle>
            <a:lvl1pPr>
              <a:defRPr>
                <a:noFill/>
              </a:defRPr>
            </a:lvl1pPr>
          </a:lstStyle>
          <a:p>
            <a:fld id="{24C8C45C-947F-4981-8B3F-4F32E973C901}" type="slidenum">
              <a:rPr lang="en-GB" smtClean="0"/>
              <a:pPr/>
              <a:t>‹#›</a:t>
            </a:fld>
            <a:endParaRPr lang="en-GB" dirty="0"/>
          </a:p>
        </p:txBody>
      </p:sp>
      <p:sp>
        <p:nvSpPr>
          <p:cNvPr id="10" name="Logo color">
            <a:extLst>
              <a:ext uri="{FF2B5EF4-FFF2-40B4-BE49-F238E27FC236}">
                <a16:creationId xmlns:a16="http://schemas.microsoft.com/office/drawing/2014/main" id="{B0EE486B-843B-49D6-90AE-5093AB56E30F}"/>
              </a:ext>
            </a:extLst>
          </p:cNvPr>
          <p:cNvSpPr>
            <a:spLocks noChangeAspect="1"/>
          </p:cNvSpPr>
          <p:nvPr userDrawn="1">
            <p:custDataLst>
              <p:tags r:id="rId1"/>
            </p:custDataLst>
          </p:nvPr>
        </p:nvSpPr>
        <p:spPr bwMode="auto">
          <a:xfrm>
            <a:off x="4870539" y="1651373"/>
            <a:ext cx="2388323" cy="3483354"/>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en-GB"/>
          </a:p>
        </p:txBody>
      </p:sp>
    </p:spTree>
    <p:extLst>
      <p:ext uri="{BB962C8B-B14F-4D97-AF65-F5344CB8AC3E}">
        <p14:creationId xmlns:p14="http://schemas.microsoft.com/office/powerpoint/2010/main" val="7934389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ront/Pause B">
    <p:bg>
      <p:bgRef idx="1001">
        <a:schemeClr val="bg1"/>
      </p:bgRef>
    </p:bg>
    <p:spTree>
      <p:nvGrpSpPr>
        <p:cNvPr id="1" name=""/>
        <p:cNvGrpSpPr/>
        <p:nvPr/>
      </p:nvGrpSpPr>
      <p:grpSpPr>
        <a:xfrm>
          <a:off x="0" y="0"/>
          <a:ext cx="0" cy="0"/>
          <a:chOff x="0" y="0"/>
          <a:chExt cx="0" cy="0"/>
        </a:xfrm>
      </p:grpSpPr>
      <p:sp>
        <p:nvSpPr>
          <p:cNvPr id="10" name="Background">
            <a:extLst>
              <a:ext uri="{FF2B5EF4-FFF2-40B4-BE49-F238E27FC236}">
                <a16:creationId xmlns:a16="http://schemas.microsoft.com/office/drawing/2014/main" id="{A3420087-96DF-432F-B192-585D42BF6A4E}"/>
              </a:ext>
            </a:extLst>
          </p:cNvPr>
          <p:cNvSpPr/>
          <p:nvPr userDrawn="1"/>
        </p:nvSpPr>
        <p:spPr bwMode="auto">
          <a:xfrm>
            <a:off x="0" y="0"/>
            <a:ext cx="12193200" cy="6861600"/>
          </a:xfrm>
          <a:prstGeom prst="rect">
            <a:avLst/>
          </a:prstGeom>
          <a:solidFill>
            <a:schemeClr val="bg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600" b="0" i="0" u="none" strike="noStrike" cap="none" normalizeH="0" baseline="0" dirty="0">
              <a:ln>
                <a:noFill/>
              </a:ln>
              <a:solidFill>
                <a:schemeClr val="tx1"/>
              </a:solidFill>
              <a:effectLst/>
              <a:latin typeface="Arial" panose="020B0604020202020204" pitchFamily="34" charset="0"/>
              <a:ea typeface="ＭＳ Ｐゴシック" pitchFamily="-80" charset="-128"/>
            </a:endParaRPr>
          </a:p>
        </p:txBody>
      </p:sp>
      <p:sp>
        <p:nvSpPr>
          <p:cNvPr id="13" name="Logo color">
            <a:extLst>
              <a:ext uri="{FF2B5EF4-FFF2-40B4-BE49-F238E27FC236}">
                <a16:creationId xmlns:a16="http://schemas.microsoft.com/office/drawing/2014/main" id="{09BBEE10-6A59-474F-B766-7643F97F869F}"/>
              </a:ext>
            </a:extLst>
          </p:cNvPr>
          <p:cNvSpPr>
            <a:spLocks noChangeAspect="1"/>
          </p:cNvSpPr>
          <p:nvPr userDrawn="1">
            <p:custDataLst>
              <p:tags r:id="rId1"/>
            </p:custDataLst>
          </p:nvPr>
        </p:nvSpPr>
        <p:spPr bwMode="auto">
          <a:xfrm>
            <a:off x="4870539" y="1651373"/>
            <a:ext cx="2388323" cy="3483354"/>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171748"/>
          </a:solidFill>
          <a:ln>
            <a:noFill/>
          </a:ln>
        </p:spPr>
        <p:txBody>
          <a:bodyPr vert="horz" wrap="square" lIns="91440" tIns="45720" rIns="91440" bIns="45720" numCol="1" anchor="t" anchorCtr="0" compatLnSpc="1">
            <a:prstTxWarp prst="textNoShape">
              <a:avLst/>
            </a:prstTxWarp>
            <a:noAutofit/>
          </a:bodyPr>
          <a:lstStyle/>
          <a:p>
            <a:endParaRPr lang="en-GB"/>
          </a:p>
        </p:txBody>
      </p:sp>
      <p:sp>
        <p:nvSpPr>
          <p:cNvPr id="6" name="Date Placeholder 2">
            <a:extLst>
              <a:ext uri="{FF2B5EF4-FFF2-40B4-BE49-F238E27FC236}">
                <a16:creationId xmlns:a16="http://schemas.microsoft.com/office/drawing/2014/main" id="{AF062B26-8169-4B93-8FD8-CFDB0855A961}"/>
              </a:ext>
            </a:extLst>
          </p:cNvPr>
          <p:cNvSpPr>
            <a:spLocks noGrp="1"/>
          </p:cNvSpPr>
          <p:nvPr>
            <p:ph type="dt" sz="half" idx="10"/>
          </p:nvPr>
        </p:nvSpPr>
        <p:spPr>
          <a:xfrm>
            <a:off x="0" y="6912000"/>
            <a:ext cx="0" cy="0"/>
          </a:xfrm>
          <a:prstGeom prst="rect">
            <a:avLst/>
          </a:prstGeom>
        </p:spPr>
        <p:txBody>
          <a:bodyPr/>
          <a:lstStyle>
            <a:lvl1pPr>
              <a:defRPr>
                <a:noFill/>
              </a:defRPr>
            </a:lvl1pPr>
          </a:lstStyle>
          <a:p>
            <a:endParaRPr lang="en-GB" dirty="0"/>
          </a:p>
        </p:txBody>
      </p:sp>
      <p:sp>
        <p:nvSpPr>
          <p:cNvPr id="7" name="Footer Placeholder 3">
            <a:extLst>
              <a:ext uri="{FF2B5EF4-FFF2-40B4-BE49-F238E27FC236}">
                <a16:creationId xmlns:a16="http://schemas.microsoft.com/office/drawing/2014/main" id="{CA59923C-6F09-424E-AF1E-AC62326A9B2B}"/>
              </a:ext>
            </a:extLst>
          </p:cNvPr>
          <p:cNvSpPr>
            <a:spLocks noGrp="1"/>
          </p:cNvSpPr>
          <p:nvPr>
            <p:ph type="ftr" sz="quarter" idx="11"/>
          </p:nvPr>
        </p:nvSpPr>
        <p:spPr>
          <a:xfrm>
            <a:off x="0" y="6912000"/>
            <a:ext cx="0" cy="0"/>
          </a:xfrm>
        </p:spPr>
        <p:txBody>
          <a:bodyPr/>
          <a:lstStyle>
            <a:lvl1pPr>
              <a:defRPr>
                <a:noFill/>
              </a:defRPr>
            </a:lvl1pPr>
          </a:lstStyle>
          <a:p>
            <a:endParaRPr lang="en-GB" dirty="0"/>
          </a:p>
        </p:txBody>
      </p:sp>
      <p:sp>
        <p:nvSpPr>
          <p:cNvPr id="9" name="Slide Number Placeholder 4">
            <a:extLst>
              <a:ext uri="{FF2B5EF4-FFF2-40B4-BE49-F238E27FC236}">
                <a16:creationId xmlns:a16="http://schemas.microsoft.com/office/drawing/2014/main" id="{4C299FA2-BF46-4410-B2CD-E3C80B7A9893}"/>
              </a:ext>
            </a:extLst>
          </p:cNvPr>
          <p:cNvSpPr>
            <a:spLocks noGrp="1"/>
          </p:cNvSpPr>
          <p:nvPr>
            <p:ph type="sldNum" sz="quarter" idx="12"/>
          </p:nvPr>
        </p:nvSpPr>
        <p:spPr>
          <a:xfrm flipV="1">
            <a:off x="0" y="6912000"/>
            <a:ext cx="0" cy="0"/>
          </a:xfrm>
        </p:spPr>
        <p:txBody>
          <a:bodyPr/>
          <a:lstStyle>
            <a:lvl1pPr>
              <a:defRPr>
                <a:noFill/>
              </a:defRPr>
            </a:lvl1pPr>
          </a:lstStyle>
          <a:p>
            <a:fld id="{24C8C45C-947F-4981-8B3F-4F32E973C901}" type="slidenum">
              <a:rPr lang="en-GB" smtClean="0"/>
              <a:pPr/>
              <a:t>‹#›</a:t>
            </a:fld>
            <a:endParaRPr lang="en-GB" dirty="0"/>
          </a:p>
        </p:txBody>
      </p:sp>
      <p:sp>
        <p:nvSpPr>
          <p:cNvPr id="11" name="Bottom bar">
            <a:extLst>
              <a:ext uri="{FF2B5EF4-FFF2-40B4-BE49-F238E27FC236}">
                <a16:creationId xmlns:a16="http://schemas.microsoft.com/office/drawing/2014/main" id="{495865CE-5BE9-4122-8AB8-48E534DD88F7}"/>
              </a:ext>
            </a:extLst>
          </p:cNvPr>
          <p:cNvSpPr/>
          <p:nvPr userDrawn="1"/>
        </p:nvSpPr>
        <p:spPr bwMode="auto">
          <a:xfrm>
            <a:off x="0" y="6541200"/>
            <a:ext cx="12193200" cy="316800"/>
          </a:xfrm>
          <a:prstGeom prst="rect">
            <a:avLst/>
          </a:prstGeom>
          <a:solidFill>
            <a:srgbClr val="171748"/>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
        <p:nvSpPr>
          <p:cNvPr id="12" name="Top bar">
            <a:extLst>
              <a:ext uri="{FF2B5EF4-FFF2-40B4-BE49-F238E27FC236}">
                <a16:creationId xmlns:a16="http://schemas.microsoft.com/office/drawing/2014/main" id="{0D436479-94F3-475C-8F8D-D3CDC81793FD}"/>
              </a:ext>
            </a:extLst>
          </p:cNvPr>
          <p:cNvSpPr/>
          <p:nvPr userDrawn="1"/>
        </p:nvSpPr>
        <p:spPr bwMode="auto">
          <a:xfrm>
            <a:off x="0" y="0"/>
            <a:ext cx="12193200" cy="50400"/>
          </a:xfrm>
          <a:prstGeom prst="rect">
            <a:avLst/>
          </a:prstGeom>
          <a:solidFill>
            <a:srgbClr val="171748"/>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Tree>
    <p:extLst>
      <p:ext uri="{BB962C8B-B14F-4D97-AF65-F5344CB8AC3E}">
        <p14:creationId xmlns:p14="http://schemas.microsoft.com/office/powerpoint/2010/main" val="2061540491"/>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48A0E3C-0CE1-4BBF-A912-5A81BF3B7BCA}"/>
              </a:ext>
            </a:extLst>
          </p:cNvPr>
          <p:cNvSpPr>
            <a:spLocks noGrp="1"/>
          </p:cNvSpPr>
          <p:nvPr>
            <p:ph type="title"/>
          </p:nvPr>
        </p:nvSpPr>
        <p:spPr/>
        <p:txBody>
          <a:bodyPr/>
          <a:lstStyle/>
          <a:p>
            <a:r>
              <a:rPr lang="en-GB" dirty="0"/>
              <a:t>Click to edit Master title style</a:t>
            </a:r>
            <a:endParaRPr lang="en-GB"/>
          </a:p>
        </p:txBody>
      </p:sp>
      <p:sp>
        <p:nvSpPr>
          <p:cNvPr id="3" name="Content Placeholder 2"/>
          <p:cNvSpPr>
            <a:spLocks noGrp="1"/>
          </p:cNvSpPr>
          <p:nvPr>
            <p:ph idx="1"/>
          </p:nvPr>
        </p:nvSpPr>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 name="Footer Placeholder 1">
            <a:extLst>
              <a:ext uri="{FF2B5EF4-FFF2-40B4-BE49-F238E27FC236}">
                <a16:creationId xmlns:a16="http://schemas.microsoft.com/office/drawing/2014/main" id="{1FCA8860-CDAD-4F91-9292-2B11655C191E}"/>
              </a:ext>
            </a:extLst>
          </p:cNvPr>
          <p:cNvSpPr>
            <a:spLocks noGrp="1"/>
          </p:cNvSpPr>
          <p:nvPr>
            <p:ph type="ftr" sz="quarter" idx="10"/>
          </p:nvPr>
        </p:nvSpPr>
        <p:spPr/>
        <p:txBody>
          <a:bodyPr/>
          <a:lstStyle/>
          <a:p>
            <a:endParaRPr lang="en-GB" dirty="0"/>
          </a:p>
        </p:txBody>
      </p:sp>
      <p:sp>
        <p:nvSpPr>
          <p:cNvPr id="6" name="Slide Number Placeholder 5">
            <a:extLst>
              <a:ext uri="{FF2B5EF4-FFF2-40B4-BE49-F238E27FC236}">
                <a16:creationId xmlns:a16="http://schemas.microsoft.com/office/drawing/2014/main" id="{88C7A21B-9B48-4777-BF0D-9FB95719C2E7}"/>
              </a:ext>
            </a:extLst>
          </p:cNvPr>
          <p:cNvSpPr>
            <a:spLocks noGrp="1"/>
          </p:cNvSpPr>
          <p:nvPr>
            <p:ph type="sldNum" sz="quarter" idx="11"/>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187774059"/>
      </p:ext>
    </p:extLst>
  </p:cSld>
  <p:clrMapOvr>
    <a:masterClrMapping/>
  </p:clrMapOvr>
  <p:extLst>
    <p:ext uri="{DCECCB84-F9BA-43D5-87BE-67443E8EF086}">
      <p15:sldGuideLst xmlns:p15="http://schemas.microsoft.com/office/powerpoint/2012/main">
        <p15:guide id="1" pos="6984" userDrawn="1">
          <p15:clr>
            <a:srgbClr val="F26B43"/>
          </p15:clr>
        </p15:guide>
        <p15:guide id="2" pos="1117" userDrawn="1">
          <p15:clr>
            <a:srgbClr val="F26B43"/>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EB1D5E1-0C4E-4A74-BE37-26307F7E2821}"/>
              </a:ext>
            </a:extLst>
          </p:cNvPr>
          <p:cNvSpPr>
            <a:spLocks noGrp="1"/>
          </p:cNvSpPr>
          <p:nvPr>
            <p:ph type="title"/>
          </p:nvPr>
        </p:nvSpPr>
        <p:spPr>
          <a:xfrm>
            <a:off x="1774726" y="426127"/>
            <a:ext cx="9312374" cy="972716"/>
          </a:xfrm>
        </p:spPr>
        <p:txBody>
          <a:bodyPr/>
          <a:lstStyle/>
          <a:p>
            <a:r>
              <a:rPr lang="en-GB"/>
              <a:t>Click to edit Master title style</a:t>
            </a:r>
            <a:endParaRPr lang="en-GB" dirty="0"/>
          </a:p>
        </p:txBody>
      </p:sp>
      <p:sp>
        <p:nvSpPr>
          <p:cNvPr id="3" name="Content Placeholder 2"/>
          <p:cNvSpPr>
            <a:spLocks noGrp="1"/>
          </p:cNvSpPr>
          <p:nvPr>
            <p:ph sz="half" idx="1"/>
          </p:nvPr>
        </p:nvSpPr>
        <p:spPr>
          <a:xfrm>
            <a:off x="1774800" y="1706399"/>
            <a:ext cx="4410177" cy="454680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6678001" y="1706399"/>
            <a:ext cx="4409100" cy="454680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Footer Placeholder 6">
            <a:extLst>
              <a:ext uri="{FF2B5EF4-FFF2-40B4-BE49-F238E27FC236}">
                <a16:creationId xmlns:a16="http://schemas.microsoft.com/office/drawing/2014/main" id="{02499420-B0E8-4C8A-8C00-E21262271ADD}"/>
              </a:ext>
            </a:extLst>
          </p:cNvPr>
          <p:cNvSpPr>
            <a:spLocks noGrp="1"/>
          </p:cNvSpPr>
          <p:nvPr>
            <p:ph type="ftr" sz="quarter" idx="10"/>
          </p:nvPr>
        </p:nvSpPr>
        <p:spPr/>
        <p:txBody>
          <a:bodyPr/>
          <a:lstStyle/>
          <a:p>
            <a:endParaRPr lang="en-GB" dirty="0"/>
          </a:p>
        </p:txBody>
      </p:sp>
      <p:sp>
        <p:nvSpPr>
          <p:cNvPr id="8" name="Slide Number Placeholder 7">
            <a:extLst>
              <a:ext uri="{FF2B5EF4-FFF2-40B4-BE49-F238E27FC236}">
                <a16:creationId xmlns:a16="http://schemas.microsoft.com/office/drawing/2014/main" id="{E3EE7F0E-E606-41AC-BBBF-B5AECB1112EB}"/>
              </a:ext>
            </a:extLst>
          </p:cNvPr>
          <p:cNvSpPr>
            <a:spLocks noGrp="1"/>
          </p:cNvSpPr>
          <p:nvPr>
            <p:ph type="sldNum" sz="quarter" idx="11"/>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968907775"/>
      </p:ext>
    </p:extLst>
  </p:cSld>
  <p:clrMapOvr>
    <a:masterClrMapping/>
  </p:clrMapOvr>
  <p:extLst>
    <p:ext uri="{DCECCB84-F9BA-43D5-87BE-67443E8EF086}">
      <p15:sldGuideLst xmlns:p15="http://schemas.microsoft.com/office/powerpoint/2012/main">
        <p15:guide id="1" pos="1118">
          <p15:clr>
            <a:srgbClr val="F26B43"/>
          </p15:clr>
        </p15:guide>
        <p15:guide id="2" pos="3896">
          <p15:clr>
            <a:srgbClr val="F26B43"/>
          </p15:clr>
        </p15:guide>
        <p15:guide id="3" pos="4205">
          <p15:clr>
            <a:srgbClr val="F26B43"/>
          </p15:clr>
        </p15:guide>
        <p15:guide id="4" pos="6984">
          <p15:clr>
            <a:srgbClr val="F26B43"/>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nd two pictures">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0A2595F-A737-4D92-946C-EC0BBF885334}"/>
              </a:ext>
            </a:extLst>
          </p:cNvPr>
          <p:cNvSpPr>
            <a:spLocks noGrp="1"/>
          </p:cNvSpPr>
          <p:nvPr>
            <p:ph type="title"/>
          </p:nvPr>
        </p:nvSpPr>
        <p:spPr>
          <a:xfrm>
            <a:off x="1774726" y="426127"/>
            <a:ext cx="6048672" cy="972716"/>
          </a:xfrm>
        </p:spPr>
        <p:txBody>
          <a:bodyPr/>
          <a:lstStyle/>
          <a:p>
            <a:r>
              <a:rPr lang="en-GB"/>
              <a:t>Click to edit Master title style</a:t>
            </a:r>
            <a:endParaRPr lang="en-GB" dirty="0"/>
          </a:p>
        </p:txBody>
      </p:sp>
      <p:sp>
        <p:nvSpPr>
          <p:cNvPr id="3" name="Content Placeholder 2"/>
          <p:cNvSpPr>
            <a:spLocks noGrp="1"/>
          </p:cNvSpPr>
          <p:nvPr>
            <p:ph idx="1"/>
          </p:nvPr>
        </p:nvSpPr>
        <p:spPr>
          <a:xfrm>
            <a:off x="1774726" y="1706328"/>
            <a:ext cx="6048672" cy="4545578"/>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0" name="Picture Placeholder 9">
            <a:extLst>
              <a:ext uri="{FF2B5EF4-FFF2-40B4-BE49-F238E27FC236}">
                <a16:creationId xmlns:a16="http://schemas.microsoft.com/office/drawing/2014/main" id="{565D29D0-EA4F-4318-8A82-6C2B200A712B}"/>
              </a:ext>
            </a:extLst>
          </p:cNvPr>
          <p:cNvSpPr>
            <a:spLocks noGrp="1"/>
          </p:cNvSpPr>
          <p:nvPr>
            <p:ph type="pic" sz="quarter" idx="13" hasCustomPrompt="1"/>
          </p:nvPr>
        </p:nvSpPr>
        <p:spPr>
          <a:xfrm>
            <a:off x="8331213" y="849734"/>
            <a:ext cx="3859200" cy="2505600"/>
          </a:xfrm>
        </p:spPr>
        <p:txBody>
          <a:bodyPr/>
          <a:lstStyle>
            <a:lvl1pPr marL="0" indent="0" algn="ctr">
              <a:buNone/>
              <a:defRPr sz="1200"/>
            </a:lvl1pPr>
          </a:lstStyle>
          <a:p>
            <a:r>
              <a:rPr lang="en-GB" dirty="0"/>
              <a:t>Click the placeholder and paste image via Skyfish icon</a:t>
            </a:r>
            <a:endParaRPr lang="en-GB"/>
          </a:p>
        </p:txBody>
      </p:sp>
      <p:sp>
        <p:nvSpPr>
          <p:cNvPr id="12" name="Picture Placeholder 11">
            <a:extLst>
              <a:ext uri="{FF2B5EF4-FFF2-40B4-BE49-F238E27FC236}">
                <a16:creationId xmlns:a16="http://schemas.microsoft.com/office/drawing/2014/main" id="{25B8511D-E10E-40C3-82A6-3DCDC97CF6C2}"/>
              </a:ext>
            </a:extLst>
          </p:cNvPr>
          <p:cNvSpPr>
            <a:spLocks noGrp="1"/>
          </p:cNvSpPr>
          <p:nvPr>
            <p:ph type="pic" sz="quarter" idx="14" hasCustomPrompt="1"/>
          </p:nvPr>
        </p:nvSpPr>
        <p:spPr>
          <a:xfrm>
            <a:off x="8331213" y="3563718"/>
            <a:ext cx="3859200" cy="2505600"/>
          </a:xfrm>
        </p:spPr>
        <p:txBody>
          <a:bodyPr/>
          <a:lstStyle>
            <a:lvl1pPr marL="0" indent="0" algn="ctr">
              <a:buNone/>
              <a:defRPr sz="1200"/>
            </a:lvl1pPr>
          </a:lstStyle>
          <a:p>
            <a:r>
              <a:rPr lang="en-GB" dirty="0"/>
              <a:t>Click the placeholder and paste image via Skyfish icon</a:t>
            </a:r>
            <a:endParaRPr lang="en-GB"/>
          </a:p>
          <a:p>
            <a:endParaRPr lang="en-GB" dirty="0"/>
          </a:p>
        </p:txBody>
      </p:sp>
      <p:sp>
        <p:nvSpPr>
          <p:cNvPr id="2" name="Footer Placeholder 1">
            <a:extLst>
              <a:ext uri="{FF2B5EF4-FFF2-40B4-BE49-F238E27FC236}">
                <a16:creationId xmlns:a16="http://schemas.microsoft.com/office/drawing/2014/main" id="{D2986237-C7E2-4498-82A4-361A340A6504}"/>
              </a:ext>
            </a:extLst>
          </p:cNvPr>
          <p:cNvSpPr>
            <a:spLocks noGrp="1"/>
          </p:cNvSpPr>
          <p:nvPr>
            <p:ph type="ftr" sz="quarter" idx="15"/>
          </p:nvPr>
        </p:nvSpPr>
        <p:spPr/>
        <p:txBody>
          <a:bodyPr/>
          <a:lstStyle/>
          <a:p>
            <a:endParaRPr lang="en-GB" dirty="0"/>
          </a:p>
        </p:txBody>
      </p:sp>
      <p:sp>
        <p:nvSpPr>
          <p:cNvPr id="6" name="Slide Number Placeholder 5">
            <a:extLst>
              <a:ext uri="{FF2B5EF4-FFF2-40B4-BE49-F238E27FC236}">
                <a16:creationId xmlns:a16="http://schemas.microsoft.com/office/drawing/2014/main" id="{21664EEF-2B63-484E-803A-4FCD66F243A5}"/>
              </a:ext>
            </a:extLst>
          </p:cNvPr>
          <p:cNvSpPr>
            <a:spLocks noGrp="1"/>
          </p:cNvSpPr>
          <p:nvPr>
            <p:ph type="sldNum" sz="quarter" idx="16"/>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3922670733"/>
      </p:ext>
    </p:extLst>
  </p:cSld>
  <p:clrMapOvr>
    <a:masterClrMapping/>
  </p:clrMapOvr>
  <p:extLst>
    <p:ext uri="{DCECCB84-F9BA-43D5-87BE-67443E8EF086}">
      <p15:sldGuideLst xmlns:p15="http://schemas.microsoft.com/office/powerpoint/2012/main">
        <p15:guide id="1" pos="4927" userDrawn="1">
          <p15:clr>
            <a:srgbClr val="F26B43"/>
          </p15:clr>
        </p15:guide>
        <p15:guide id="2" pos="5247" userDrawn="1">
          <p15:clr>
            <a:srgbClr val="F26B43"/>
          </p15:clr>
        </p15:guide>
        <p15:guide id="3" pos="1117" userDrawn="1">
          <p15:clr>
            <a:srgbClr val="F26B43"/>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pictures and text">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92213382-11A1-48CE-B0A0-D8A7D26861FB}"/>
              </a:ext>
            </a:extLst>
          </p:cNvPr>
          <p:cNvSpPr>
            <a:spLocks noGrp="1"/>
          </p:cNvSpPr>
          <p:nvPr>
            <p:ph type="title"/>
          </p:nvPr>
        </p:nvSpPr>
        <p:spPr>
          <a:xfrm>
            <a:off x="4221360" y="426127"/>
            <a:ext cx="6865740" cy="972716"/>
          </a:xfrm>
        </p:spPr>
        <p:txBody>
          <a:bodyPr/>
          <a:lstStyle/>
          <a:p>
            <a:r>
              <a:rPr lang="en-GB" dirty="0"/>
              <a:t>Click to edit Master title style</a:t>
            </a:r>
            <a:endParaRPr lang="en-GB"/>
          </a:p>
        </p:txBody>
      </p:sp>
      <p:sp>
        <p:nvSpPr>
          <p:cNvPr id="3" name="Content Placeholder 2"/>
          <p:cNvSpPr>
            <a:spLocks noGrp="1"/>
          </p:cNvSpPr>
          <p:nvPr>
            <p:ph idx="1"/>
          </p:nvPr>
        </p:nvSpPr>
        <p:spPr>
          <a:xfrm>
            <a:off x="4221360" y="1706328"/>
            <a:ext cx="6865740" cy="4545578"/>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0" name="Picture Placeholder 9">
            <a:extLst>
              <a:ext uri="{FF2B5EF4-FFF2-40B4-BE49-F238E27FC236}">
                <a16:creationId xmlns:a16="http://schemas.microsoft.com/office/drawing/2014/main" id="{565D29D0-EA4F-4318-8A82-6C2B200A712B}"/>
              </a:ext>
            </a:extLst>
          </p:cNvPr>
          <p:cNvSpPr>
            <a:spLocks noGrp="1"/>
          </p:cNvSpPr>
          <p:nvPr>
            <p:ph type="pic" sz="quarter" idx="13" hasCustomPrompt="1"/>
          </p:nvPr>
        </p:nvSpPr>
        <p:spPr>
          <a:xfrm>
            <a:off x="-1" y="1314523"/>
            <a:ext cx="3708000" cy="2455200"/>
          </a:xfrm>
        </p:spPr>
        <p:txBody>
          <a:bodyPr/>
          <a:lstStyle>
            <a:lvl1pPr marL="0" indent="0" algn="ctr">
              <a:buNone/>
              <a:defRPr sz="1200"/>
            </a:lvl1pPr>
          </a:lstStyle>
          <a:p>
            <a:r>
              <a:rPr lang="en-GB" dirty="0"/>
              <a:t>Click the placeholder and paste image via Skyfish icon</a:t>
            </a:r>
            <a:endParaRPr lang="en-GB"/>
          </a:p>
        </p:txBody>
      </p:sp>
      <p:sp>
        <p:nvSpPr>
          <p:cNvPr id="12" name="Picture Placeholder 11">
            <a:extLst>
              <a:ext uri="{FF2B5EF4-FFF2-40B4-BE49-F238E27FC236}">
                <a16:creationId xmlns:a16="http://schemas.microsoft.com/office/drawing/2014/main" id="{25B8511D-E10E-40C3-82A6-3DCDC97CF6C2}"/>
              </a:ext>
            </a:extLst>
          </p:cNvPr>
          <p:cNvSpPr>
            <a:spLocks noGrp="1"/>
          </p:cNvSpPr>
          <p:nvPr>
            <p:ph type="pic" sz="quarter" idx="14" hasCustomPrompt="1"/>
          </p:nvPr>
        </p:nvSpPr>
        <p:spPr>
          <a:xfrm>
            <a:off x="-1" y="3968153"/>
            <a:ext cx="3708000" cy="2455200"/>
          </a:xfrm>
        </p:spPr>
        <p:txBody>
          <a:bodyPr/>
          <a:lstStyle>
            <a:lvl1pPr marL="0" indent="0" algn="ctr">
              <a:buNone/>
              <a:defRPr sz="1200"/>
            </a:lvl1pPr>
          </a:lstStyle>
          <a:p>
            <a:r>
              <a:rPr lang="en-GB" dirty="0"/>
              <a:t>Click the placeholder and paste image via Skyfish icon</a:t>
            </a:r>
            <a:endParaRPr lang="en-GB"/>
          </a:p>
          <a:p>
            <a:endParaRPr lang="en-GB" dirty="0"/>
          </a:p>
        </p:txBody>
      </p:sp>
      <p:sp>
        <p:nvSpPr>
          <p:cNvPr id="2" name="Footer Placeholder 1">
            <a:extLst>
              <a:ext uri="{FF2B5EF4-FFF2-40B4-BE49-F238E27FC236}">
                <a16:creationId xmlns:a16="http://schemas.microsoft.com/office/drawing/2014/main" id="{AE26B732-1A52-4AA9-89FC-8FC5439E40DC}"/>
              </a:ext>
            </a:extLst>
          </p:cNvPr>
          <p:cNvSpPr>
            <a:spLocks noGrp="1"/>
          </p:cNvSpPr>
          <p:nvPr>
            <p:ph type="ftr" sz="quarter" idx="15"/>
          </p:nvPr>
        </p:nvSpPr>
        <p:spPr/>
        <p:txBody>
          <a:bodyPr/>
          <a:lstStyle/>
          <a:p>
            <a:endParaRPr lang="en-GB" dirty="0"/>
          </a:p>
        </p:txBody>
      </p:sp>
      <p:sp>
        <p:nvSpPr>
          <p:cNvPr id="6" name="Slide Number Placeholder 5">
            <a:extLst>
              <a:ext uri="{FF2B5EF4-FFF2-40B4-BE49-F238E27FC236}">
                <a16:creationId xmlns:a16="http://schemas.microsoft.com/office/drawing/2014/main" id="{3B25D0DC-E43F-43DA-AA0F-C0C54C8939F7}"/>
              </a:ext>
            </a:extLst>
          </p:cNvPr>
          <p:cNvSpPr>
            <a:spLocks noGrp="1"/>
          </p:cNvSpPr>
          <p:nvPr>
            <p:ph type="sldNum" sz="quarter" idx="16"/>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283562364"/>
      </p:ext>
    </p:extLst>
  </p:cSld>
  <p:clrMapOvr>
    <a:masterClrMapping/>
  </p:clrMapOvr>
  <p:extLst>
    <p:ext uri="{DCECCB84-F9BA-43D5-87BE-67443E8EF086}">
      <p15:sldGuideLst xmlns:p15="http://schemas.microsoft.com/office/powerpoint/2012/main">
        <p15:guide id="1" pos="6984" userDrawn="1">
          <p15:clr>
            <a:srgbClr val="F26B43"/>
          </p15:clr>
        </p15:guide>
        <p15:guide id="2" pos="2660" userDrawn="1">
          <p15:clr>
            <a:srgbClr val="F26B43"/>
          </p15:clr>
        </p15:guide>
        <p15:guide id="3" pos="2335" userDrawn="1">
          <p15:clr>
            <a:srgbClr val="F26B43"/>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953C3-F3F7-4638-96F8-7CF20CB55E0C}"/>
              </a:ext>
            </a:extLst>
          </p:cNvPr>
          <p:cNvSpPr>
            <a:spLocks noGrp="1"/>
          </p:cNvSpPr>
          <p:nvPr>
            <p:ph type="title" hasCustomPrompt="1"/>
          </p:nvPr>
        </p:nvSpPr>
        <p:spPr>
          <a:xfrm>
            <a:off x="247650" y="980727"/>
            <a:ext cx="3740400" cy="418115"/>
          </a:xfrm>
        </p:spPr>
        <p:txBody>
          <a:bodyPr/>
          <a:lstStyle>
            <a:lvl1pPr>
              <a:defRPr sz="2400"/>
            </a:lvl1pPr>
          </a:lstStyle>
          <a:p>
            <a:r>
              <a:rPr lang="en-GB" dirty="0"/>
              <a:t>Click to add title one line</a:t>
            </a:r>
          </a:p>
        </p:txBody>
      </p:sp>
      <p:sp>
        <p:nvSpPr>
          <p:cNvPr id="15" name="Content Placeholder 2">
            <a:extLst>
              <a:ext uri="{FF2B5EF4-FFF2-40B4-BE49-F238E27FC236}">
                <a16:creationId xmlns:a16="http://schemas.microsoft.com/office/drawing/2014/main" id="{CC0DB591-4602-46B3-B1C3-1E64148AB9B7}"/>
              </a:ext>
            </a:extLst>
          </p:cNvPr>
          <p:cNvSpPr>
            <a:spLocks noGrp="1"/>
          </p:cNvSpPr>
          <p:nvPr>
            <p:ph idx="1"/>
          </p:nvPr>
        </p:nvSpPr>
        <p:spPr>
          <a:xfrm>
            <a:off x="247650" y="4407150"/>
            <a:ext cx="3740400" cy="184442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GB" dirty="0"/>
              <a:t>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19" name="Text Placeholder 18">
            <a:extLst>
              <a:ext uri="{FF2B5EF4-FFF2-40B4-BE49-F238E27FC236}">
                <a16:creationId xmlns:a16="http://schemas.microsoft.com/office/drawing/2014/main" id="{68416079-1CFC-426F-A6ED-5AB355FC545F}"/>
              </a:ext>
            </a:extLst>
          </p:cNvPr>
          <p:cNvSpPr>
            <a:spLocks noGrp="1"/>
          </p:cNvSpPr>
          <p:nvPr>
            <p:ph type="body" sz="quarter" idx="21" hasCustomPrompt="1"/>
          </p:nvPr>
        </p:nvSpPr>
        <p:spPr>
          <a:xfrm>
            <a:off x="4222750" y="979200"/>
            <a:ext cx="3740400" cy="417767"/>
          </a:xfrm>
        </p:spPr>
        <p:txBody>
          <a:bodyPr anchor="b" anchorCtr="0"/>
          <a:lstStyle>
            <a:lvl1pPr marL="0" indent="0">
              <a:buNone/>
              <a:defRPr sz="2400" b="1"/>
            </a:lvl1pPr>
            <a:lvl2pPr marL="0" indent="0">
              <a:buNone/>
              <a:defRPr sz="2400" b="1"/>
            </a:lvl2pPr>
            <a:lvl3pPr marL="0" indent="0">
              <a:buNone/>
              <a:defRPr sz="2400" b="1"/>
            </a:lvl3pPr>
            <a:lvl4pPr marL="0" indent="0">
              <a:buNone/>
              <a:defRPr sz="2400" b="1"/>
            </a:lvl4pPr>
            <a:lvl5pPr marL="0" indent="0">
              <a:buNone/>
              <a:defRPr sz="2400" b="1"/>
            </a:lvl5pPr>
          </a:lstStyle>
          <a:p>
            <a:pPr lvl="0"/>
            <a:r>
              <a:rPr lang="en-GB" dirty="0"/>
              <a:t>Click to add title one line</a:t>
            </a:r>
            <a:endParaRPr lang="en-GB"/>
          </a:p>
        </p:txBody>
      </p:sp>
      <p:sp>
        <p:nvSpPr>
          <p:cNvPr id="21" name="Content Placeholder 20">
            <a:extLst>
              <a:ext uri="{FF2B5EF4-FFF2-40B4-BE49-F238E27FC236}">
                <a16:creationId xmlns:a16="http://schemas.microsoft.com/office/drawing/2014/main" id="{D358873C-68BF-4E89-B536-B3248F2B25FE}"/>
              </a:ext>
            </a:extLst>
          </p:cNvPr>
          <p:cNvSpPr>
            <a:spLocks noGrp="1"/>
          </p:cNvSpPr>
          <p:nvPr>
            <p:ph sz="quarter" idx="22"/>
          </p:nvPr>
        </p:nvSpPr>
        <p:spPr>
          <a:xfrm>
            <a:off x="4222750" y="4406899"/>
            <a:ext cx="3740401" cy="184467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GB" dirty="0"/>
              <a:t>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a:p>
            <a:pPr lvl="5"/>
            <a:endParaRPr lang="en-GB" dirty="0"/>
          </a:p>
        </p:txBody>
      </p:sp>
      <p:sp>
        <p:nvSpPr>
          <p:cNvPr id="23" name="Text Placeholder 22">
            <a:extLst>
              <a:ext uri="{FF2B5EF4-FFF2-40B4-BE49-F238E27FC236}">
                <a16:creationId xmlns:a16="http://schemas.microsoft.com/office/drawing/2014/main" id="{69A0E900-1FE2-4CC1-B435-93F3A1189356}"/>
              </a:ext>
            </a:extLst>
          </p:cNvPr>
          <p:cNvSpPr>
            <a:spLocks noGrp="1"/>
          </p:cNvSpPr>
          <p:nvPr>
            <p:ph type="body" sz="quarter" idx="23" hasCustomPrompt="1"/>
          </p:nvPr>
        </p:nvSpPr>
        <p:spPr>
          <a:xfrm>
            <a:off x="8197850" y="979200"/>
            <a:ext cx="3740400" cy="417767"/>
          </a:xfrm>
        </p:spPr>
        <p:txBody>
          <a:bodyPr anchor="b" anchorCtr="0"/>
          <a:lstStyle>
            <a:lvl1pPr marL="0" indent="0">
              <a:buNone/>
              <a:defRPr sz="2400" b="1"/>
            </a:lvl1pPr>
            <a:lvl2pPr marL="0" indent="0">
              <a:buNone/>
              <a:defRPr sz="2400" b="1"/>
            </a:lvl2pPr>
            <a:lvl3pPr marL="0" indent="0">
              <a:buNone/>
              <a:defRPr sz="2400" b="1"/>
            </a:lvl3pPr>
            <a:lvl4pPr marL="0" indent="0">
              <a:buNone/>
              <a:defRPr sz="2400" b="1"/>
            </a:lvl4pPr>
            <a:lvl5pPr marL="0" indent="0">
              <a:buNone/>
              <a:defRPr sz="2400" b="1"/>
            </a:lvl5pPr>
          </a:lstStyle>
          <a:p>
            <a:pPr lvl="0"/>
            <a:r>
              <a:rPr lang="en-GB" dirty="0"/>
              <a:t>Click to add title one line</a:t>
            </a:r>
            <a:endParaRPr lang="en-GB"/>
          </a:p>
        </p:txBody>
      </p:sp>
      <p:sp>
        <p:nvSpPr>
          <p:cNvPr id="25" name="Content Placeholder 24">
            <a:extLst>
              <a:ext uri="{FF2B5EF4-FFF2-40B4-BE49-F238E27FC236}">
                <a16:creationId xmlns:a16="http://schemas.microsoft.com/office/drawing/2014/main" id="{E094886A-F110-4851-B1DA-8DFC40D509F8}"/>
              </a:ext>
            </a:extLst>
          </p:cNvPr>
          <p:cNvSpPr>
            <a:spLocks noGrp="1"/>
          </p:cNvSpPr>
          <p:nvPr>
            <p:ph sz="quarter" idx="24"/>
          </p:nvPr>
        </p:nvSpPr>
        <p:spPr>
          <a:xfrm>
            <a:off x="8197850" y="4406899"/>
            <a:ext cx="3740400" cy="184467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GB" dirty="0"/>
              <a:t>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a:p>
            <a:pPr lvl="5"/>
            <a:endParaRPr lang="en-GB" dirty="0"/>
          </a:p>
        </p:txBody>
      </p:sp>
      <p:sp>
        <p:nvSpPr>
          <p:cNvPr id="9" name="Picture Placeholder 8">
            <a:extLst>
              <a:ext uri="{FF2B5EF4-FFF2-40B4-BE49-F238E27FC236}">
                <a16:creationId xmlns:a16="http://schemas.microsoft.com/office/drawing/2014/main" id="{91B02311-54A6-4455-B615-BBCA0DA742E4}"/>
              </a:ext>
            </a:extLst>
          </p:cNvPr>
          <p:cNvSpPr>
            <a:spLocks noGrp="1"/>
          </p:cNvSpPr>
          <p:nvPr>
            <p:ph type="pic" sz="quarter" idx="18" hasCustomPrompt="1"/>
          </p:nvPr>
        </p:nvSpPr>
        <p:spPr>
          <a:xfrm>
            <a:off x="247650" y="1546282"/>
            <a:ext cx="3740400" cy="2664000"/>
          </a:xfrm>
        </p:spPr>
        <p:txBody>
          <a:bodyPr/>
          <a:lstStyle>
            <a:lvl1pPr marL="0" indent="0" algn="ctr">
              <a:buNone/>
              <a:defRPr sz="1200"/>
            </a:lvl1pPr>
          </a:lstStyle>
          <a:p>
            <a:r>
              <a:rPr lang="en-GB" dirty="0"/>
              <a:t>Click the placeholder and paste image via Skyfish icon</a:t>
            </a:r>
            <a:endParaRPr lang="en-GB"/>
          </a:p>
        </p:txBody>
      </p:sp>
      <p:sp>
        <p:nvSpPr>
          <p:cNvPr id="13" name="Picture Placeholder 8">
            <a:extLst>
              <a:ext uri="{FF2B5EF4-FFF2-40B4-BE49-F238E27FC236}">
                <a16:creationId xmlns:a16="http://schemas.microsoft.com/office/drawing/2014/main" id="{710A5827-3485-49A0-81F0-FF89EE34B804}"/>
              </a:ext>
            </a:extLst>
          </p:cNvPr>
          <p:cNvSpPr>
            <a:spLocks noGrp="1"/>
          </p:cNvSpPr>
          <p:nvPr>
            <p:ph type="pic" sz="quarter" idx="19" hasCustomPrompt="1"/>
          </p:nvPr>
        </p:nvSpPr>
        <p:spPr>
          <a:xfrm>
            <a:off x="4223149" y="1548581"/>
            <a:ext cx="3740400" cy="2664000"/>
          </a:xfrm>
        </p:spPr>
        <p:txBody>
          <a:bodyPr/>
          <a:lstStyle>
            <a:lvl1pPr marL="0" indent="0" algn="ctr">
              <a:buNone/>
              <a:defRPr sz="1200"/>
            </a:lvl1pPr>
          </a:lstStyle>
          <a:p>
            <a:r>
              <a:rPr lang="en-GB" dirty="0"/>
              <a:t>Click the placeholder and paste image via Skyfish icon</a:t>
            </a:r>
            <a:endParaRPr lang="en-GB"/>
          </a:p>
        </p:txBody>
      </p:sp>
      <p:sp>
        <p:nvSpPr>
          <p:cNvPr id="14" name="Picture Placeholder 8">
            <a:extLst>
              <a:ext uri="{FF2B5EF4-FFF2-40B4-BE49-F238E27FC236}">
                <a16:creationId xmlns:a16="http://schemas.microsoft.com/office/drawing/2014/main" id="{E27B0558-FCB8-4A55-9BA9-182DFF0387F4}"/>
              </a:ext>
            </a:extLst>
          </p:cNvPr>
          <p:cNvSpPr>
            <a:spLocks noGrp="1"/>
          </p:cNvSpPr>
          <p:nvPr>
            <p:ph type="pic" sz="quarter" idx="20" hasCustomPrompt="1"/>
          </p:nvPr>
        </p:nvSpPr>
        <p:spPr>
          <a:xfrm>
            <a:off x="8198648" y="1546282"/>
            <a:ext cx="3740400" cy="2664000"/>
          </a:xfrm>
        </p:spPr>
        <p:txBody>
          <a:bodyPr/>
          <a:lstStyle>
            <a:lvl1pPr marL="0" indent="0" algn="ctr">
              <a:buNone/>
              <a:defRPr sz="1200"/>
            </a:lvl1pPr>
          </a:lstStyle>
          <a:p>
            <a:r>
              <a:rPr lang="en-GB" dirty="0"/>
              <a:t>Click the placeholder and paste image via Skyfish icon</a:t>
            </a:r>
            <a:endParaRPr lang="en-GB"/>
          </a:p>
        </p:txBody>
      </p:sp>
      <p:sp>
        <p:nvSpPr>
          <p:cNvPr id="3" name="Footer Placeholder 2">
            <a:extLst>
              <a:ext uri="{FF2B5EF4-FFF2-40B4-BE49-F238E27FC236}">
                <a16:creationId xmlns:a16="http://schemas.microsoft.com/office/drawing/2014/main" id="{71346B4F-F02C-40EC-9B70-932B18214C6A}"/>
              </a:ext>
            </a:extLst>
          </p:cNvPr>
          <p:cNvSpPr>
            <a:spLocks noGrp="1"/>
          </p:cNvSpPr>
          <p:nvPr>
            <p:ph type="ftr" sz="quarter" idx="16"/>
          </p:nvPr>
        </p:nvSpPr>
        <p:spPr/>
        <p:txBody>
          <a:bodyPr/>
          <a:lstStyle/>
          <a:p>
            <a:endParaRPr lang="en-GB" dirty="0"/>
          </a:p>
        </p:txBody>
      </p:sp>
      <p:sp>
        <p:nvSpPr>
          <p:cNvPr id="4" name="Slide Number Placeholder 3">
            <a:extLst>
              <a:ext uri="{FF2B5EF4-FFF2-40B4-BE49-F238E27FC236}">
                <a16:creationId xmlns:a16="http://schemas.microsoft.com/office/drawing/2014/main" id="{FE67EB69-BB5A-407E-BF0A-1CB9B24506D8}"/>
              </a:ext>
            </a:extLst>
          </p:cNvPr>
          <p:cNvSpPr>
            <a:spLocks noGrp="1"/>
          </p:cNvSpPr>
          <p:nvPr>
            <p:ph type="sldNum" sz="quarter" idx="17"/>
          </p:nvPr>
        </p:nvSpPr>
        <p:spPr/>
        <p:txBody>
          <a:bodyPr/>
          <a:lstStyle>
            <a:lvl1pPr>
              <a:defRPr>
                <a:solidFill>
                  <a:schemeClr val="bg1"/>
                </a:solidFill>
              </a:defRPr>
            </a:lvl1p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88637407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56">
          <p15:clr>
            <a:srgbClr val="F26B43"/>
          </p15:clr>
        </p15:guide>
        <p15:guide id="2" pos="7522" userDrawn="1">
          <p15:clr>
            <a:srgbClr val="F26B43"/>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un titel">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97DEAA-3B7B-49C7-8C28-3F21F36A93D7}"/>
              </a:ext>
            </a:extLst>
          </p:cNvPr>
          <p:cNvSpPr>
            <a:spLocks noGrp="1"/>
          </p:cNvSpPr>
          <p:nvPr>
            <p:ph type="title"/>
          </p:nvPr>
        </p:nvSpPr>
        <p:spPr/>
        <p:txBody>
          <a:bodyPr/>
          <a:lstStyle/>
          <a:p>
            <a:r>
              <a:rPr lang="en-GB"/>
              <a:t>Click to edit Master title style</a:t>
            </a:r>
            <a:endParaRPr lang="en-GB" dirty="0"/>
          </a:p>
        </p:txBody>
      </p:sp>
      <p:sp>
        <p:nvSpPr>
          <p:cNvPr id="2" name="Footer Placeholder 1">
            <a:extLst>
              <a:ext uri="{FF2B5EF4-FFF2-40B4-BE49-F238E27FC236}">
                <a16:creationId xmlns:a16="http://schemas.microsoft.com/office/drawing/2014/main" id="{51F74546-9D06-4CF7-806D-E04B043BF5A5}"/>
              </a:ext>
            </a:extLst>
          </p:cNvPr>
          <p:cNvSpPr>
            <a:spLocks noGrp="1"/>
          </p:cNvSpPr>
          <p:nvPr>
            <p:ph type="ftr" sz="quarter" idx="10"/>
          </p:nvPr>
        </p:nvSpPr>
        <p:spPr/>
        <p:txBody>
          <a:bodyPr/>
          <a:lstStyle/>
          <a:p>
            <a:endParaRPr lang="en-GB" dirty="0"/>
          </a:p>
        </p:txBody>
      </p:sp>
      <p:sp>
        <p:nvSpPr>
          <p:cNvPr id="6" name="Slide Number Placeholder 5">
            <a:extLst>
              <a:ext uri="{FF2B5EF4-FFF2-40B4-BE49-F238E27FC236}">
                <a16:creationId xmlns:a16="http://schemas.microsoft.com/office/drawing/2014/main" id="{42F53AB3-8AAF-469F-AD3F-AE5E1A39D7C8}"/>
              </a:ext>
            </a:extLst>
          </p:cNvPr>
          <p:cNvSpPr>
            <a:spLocks noGrp="1"/>
          </p:cNvSpPr>
          <p:nvPr>
            <p:ph type="sldNum" sz="quarter" idx="11"/>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20845512"/>
      </p:ext>
    </p:extLst>
  </p:cSld>
  <p:clrMapOvr>
    <a:masterClrMapping/>
  </p:clrMapOvr>
  <p:extLst>
    <p:ext uri="{DCECCB84-F9BA-43D5-87BE-67443E8EF086}">
      <p15:sldGuideLst xmlns:p15="http://schemas.microsoft.com/office/powerpoint/2012/main">
        <p15:guide id="1" pos="1117" userDrawn="1">
          <p15:clr>
            <a:srgbClr val="F26B43"/>
          </p15:clr>
        </p15:guide>
        <p15:guide id="2" pos="6984" userDrawn="1">
          <p15:clr>
            <a:srgbClr val="F26B43"/>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Logo og footers">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AE75ABF-082F-4A38-B952-09157E37A81A}"/>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D0A39F3A-7714-4FD6-9132-D60FFA220D98}"/>
              </a:ext>
            </a:extLst>
          </p:cNvPr>
          <p:cNvSpPr>
            <a:spLocks noGrp="1"/>
          </p:cNvSpPr>
          <p:nvPr>
            <p:ph type="sldNum" sz="quarter" idx="11"/>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2669264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6.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 name="Logo color">
            <a:extLst>
              <a:ext uri="{FF2B5EF4-FFF2-40B4-BE49-F238E27FC236}">
                <a16:creationId xmlns:a16="http://schemas.microsoft.com/office/drawing/2014/main" id="{ADC92552-7939-46C1-AAFE-B97F51EBFFE9}"/>
              </a:ext>
            </a:extLst>
          </p:cNvPr>
          <p:cNvSpPr>
            <a:spLocks noChangeAspect="1"/>
          </p:cNvSpPr>
          <p:nvPr userDrawn="1">
            <p:custDataLst>
              <p:tags r:id="rId13"/>
            </p:custDataLst>
          </p:nvPr>
        </p:nvSpPr>
        <p:spPr bwMode="auto">
          <a:xfrm>
            <a:off x="252000" y="252000"/>
            <a:ext cx="419611" cy="612000"/>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171748"/>
          </a:solidFill>
          <a:ln>
            <a:noFill/>
          </a:ln>
        </p:spPr>
        <p:txBody>
          <a:bodyPr vert="horz" wrap="square" lIns="91440" tIns="45720" rIns="91440" bIns="45720" numCol="1" anchor="t" anchorCtr="0" compatLnSpc="1">
            <a:prstTxWarp prst="textNoShape">
              <a:avLst/>
            </a:prstTxWarp>
            <a:noAutofit/>
          </a:bodyPr>
          <a:lstStyle/>
          <a:p>
            <a:endParaRPr lang="en-GB"/>
          </a:p>
        </p:txBody>
      </p:sp>
      <p:sp>
        <p:nvSpPr>
          <p:cNvPr id="11" name="Bottom bar">
            <a:extLst>
              <a:ext uri="{FF2B5EF4-FFF2-40B4-BE49-F238E27FC236}">
                <a16:creationId xmlns:a16="http://schemas.microsoft.com/office/drawing/2014/main" id="{FFFFD011-0D94-46EE-B45C-787FE82C3B5E}"/>
              </a:ext>
            </a:extLst>
          </p:cNvPr>
          <p:cNvSpPr/>
          <p:nvPr userDrawn="1"/>
        </p:nvSpPr>
        <p:spPr bwMode="auto">
          <a:xfrm>
            <a:off x="0" y="6541200"/>
            <a:ext cx="12193200" cy="316800"/>
          </a:xfrm>
          <a:prstGeom prst="rect">
            <a:avLst/>
          </a:prstGeom>
          <a:solidFill>
            <a:srgbClr val="171748"/>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
        <p:nvSpPr>
          <p:cNvPr id="3" name="FLD_Presentation Title"/>
          <p:cNvSpPr>
            <a:spLocks noGrp="1"/>
          </p:cNvSpPr>
          <p:nvPr>
            <p:ph type="ftr" sz="quarter" idx="3"/>
          </p:nvPr>
        </p:nvSpPr>
        <p:spPr>
          <a:xfrm>
            <a:off x="0" y="6912000"/>
            <a:ext cx="0" cy="0"/>
          </a:xfrm>
          <a:prstGeom prst="rect">
            <a:avLst/>
          </a:prstGeom>
        </p:spPr>
        <p:txBody>
          <a:bodyPr vert="horz" lIns="0" tIns="0" rIns="0" bIns="0" rtlCol="0" anchor="t" anchorCtr="0"/>
          <a:lstStyle>
            <a:lvl1pPr algn="l">
              <a:spcBef>
                <a:spcPts val="0"/>
              </a:spcBef>
              <a:defRPr sz="700" b="0">
                <a:noFill/>
                <a:latin typeface="+mn-lt"/>
              </a:defRPr>
            </a:lvl1pPr>
          </a:lstStyle>
          <a:p>
            <a:endParaRPr lang="en-GB" dirty="0"/>
          </a:p>
        </p:txBody>
      </p:sp>
      <p:sp>
        <p:nvSpPr>
          <p:cNvPr id="4" name="Slide Number Placeholder 3"/>
          <p:cNvSpPr>
            <a:spLocks noGrp="1"/>
          </p:cNvSpPr>
          <p:nvPr>
            <p:ph type="sldNum" sz="quarter" idx="4"/>
          </p:nvPr>
        </p:nvSpPr>
        <p:spPr>
          <a:xfrm>
            <a:off x="11506450" y="6541200"/>
            <a:ext cx="432600" cy="316800"/>
          </a:xfrm>
          <a:prstGeom prst="rect">
            <a:avLst/>
          </a:prstGeom>
        </p:spPr>
        <p:txBody>
          <a:bodyPr vert="horz" lIns="0" tIns="0" rIns="0" bIns="0" rtlCol="0" anchor="ctr" anchorCtr="0"/>
          <a:lstStyle>
            <a:lvl1pPr algn="l">
              <a:defRPr sz="700" b="1">
                <a:solidFill>
                  <a:schemeClr val="bg1"/>
                </a:solidFill>
                <a:latin typeface="+mn-lt"/>
              </a:defRPr>
            </a:lvl1pPr>
          </a:lstStyle>
          <a:p>
            <a:fld id="{103EA872-A674-449B-A120-B97244F8E91D}" type="slidenum">
              <a:rPr lang="en-GB" smtClean="0"/>
              <a:pPr/>
              <a:t>‹#›</a:t>
            </a:fld>
            <a:endParaRPr lang="en-GB" dirty="0"/>
          </a:p>
        </p:txBody>
      </p:sp>
      <p:sp>
        <p:nvSpPr>
          <p:cNvPr id="113666" name="Rectangle 2"/>
          <p:cNvSpPr>
            <a:spLocks noGrp="1" noChangeArrowheads="1"/>
          </p:cNvSpPr>
          <p:nvPr>
            <p:ph type="title"/>
          </p:nvPr>
        </p:nvSpPr>
        <p:spPr bwMode="auto">
          <a:xfrm>
            <a:off x="1774726" y="426127"/>
            <a:ext cx="9312374" cy="972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b" anchorCtr="0" compatLnSpc="1">
            <a:prstTxWarp prst="textNoShape">
              <a:avLst/>
            </a:prstTxWarp>
          </a:bodyPr>
          <a:lstStyle/>
          <a:p>
            <a:pPr lvl="0"/>
            <a:r>
              <a:rPr lang="en-GB" dirty="0"/>
              <a:t>Click to edit Master title style</a:t>
            </a:r>
          </a:p>
        </p:txBody>
      </p:sp>
      <p:sp>
        <p:nvSpPr>
          <p:cNvPr id="113667" name="Rectangle 3"/>
          <p:cNvSpPr>
            <a:spLocks noGrp="1" noChangeArrowheads="1"/>
          </p:cNvSpPr>
          <p:nvPr>
            <p:ph type="body" idx="1"/>
          </p:nvPr>
        </p:nvSpPr>
        <p:spPr bwMode="auto">
          <a:xfrm>
            <a:off x="1774726" y="1706328"/>
            <a:ext cx="9312374" cy="45455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bodyPr>
          <a:lstStyle/>
          <a:p>
            <a:pPr lvl="0"/>
            <a:r>
              <a:rPr lang="en-GB" dirty="0"/>
              <a:t>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a:p>
            <a:pPr lvl="5"/>
            <a:endParaRPr lang="en-GB" dirty="0"/>
          </a:p>
        </p:txBody>
      </p:sp>
      <p:sp>
        <p:nvSpPr>
          <p:cNvPr id="113676" name="text" descr="{&quot;templafy&quot;:{&quot;id&quot;:&quot;987577f2-cfce-45bd-ab21-e64e30afe4e6&quot;}}" title="UserProfile.Offices.Workarea_{{DocumentLanguage}}"/>
          <p:cNvSpPr>
            <a:spLocks noChangeArrowheads="1"/>
          </p:cNvSpPr>
          <p:nvPr userDrawn="1"/>
        </p:nvSpPr>
        <p:spPr bwMode="auto">
          <a:xfrm>
            <a:off x="1774726" y="6541200"/>
            <a:ext cx="3397071" cy="316800"/>
          </a:xfrm>
          <a:prstGeom prst="rect">
            <a:avLst/>
          </a:prstGeom>
          <a:noFill/>
          <a:ln>
            <a:noFill/>
          </a:ln>
        </p:spPr>
        <p:txBody>
          <a:bodyPr lIns="0" tIns="0" rIns="0" bIns="0" anchor="ctr" anchorCtr="0"/>
          <a:lstStyle/>
          <a:p>
            <a:pPr algn="l" eaLnBrk="0" hangingPunct="0">
              <a:spcBef>
                <a:spcPct val="0"/>
              </a:spcBef>
            </a:pPr>
            <a:r>
              <a:rPr lang="en-GB" sz="700" b="1" dirty="0">
                <a:solidFill>
                  <a:schemeClr val="bg1"/>
                </a:solidFill>
                <a:latin typeface="+mn-lt"/>
              </a:rPr>
              <a:t>DTU Electro</a:t>
            </a:r>
          </a:p>
        </p:txBody>
      </p:sp>
      <p:sp>
        <p:nvSpPr>
          <p:cNvPr id="5" name="date" descr="{&quot;templafy&quot;:{&quot;id&quot;:&quot;d22b2a01-d841-4776-bdcb-59112ed2abaa&quot;}}" title="Form.Date">
            <a:extLst>
              <a:ext uri="{FF2B5EF4-FFF2-40B4-BE49-F238E27FC236}">
                <a16:creationId xmlns:a16="http://schemas.microsoft.com/office/drawing/2014/main" id="{792B975C-625D-4095-8E1D-63F20A11B57C}"/>
              </a:ext>
            </a:extLst>
          </p:cNvPr>
          <p:cNvSpPr/>
          <p:nvPr userDrawn="1"/>
        </p:nvSpPr>
        <p:spPr bwMode="auto">
          <a:xfrm>
            <a:off x="251363" y="6541200"/>
            <a:ext cx="1104013" cy="316800"/>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r>
              <a:rPr kumimoji="0" lang="en-GB" sz="700" b="1" i="0" u="none" strike="noStrike" cap="none" normalizeH="0" baseline="0" dirty="0">
                <a:ln>
                  <a:noFill/>
                </a:ln>
                <a:solidFill>
                  <a:schemeClr val="bg1"/>
                </a:solidFill>
                <a:effectLst/>
                <a:latin typeface="+mn-lt"/>
                <a:ea typeface="ＭＳ Ｐゴシック" pitchFamily="-80" charset="-128"/>
              </a:rPr>
              <a:t>04 Feb 2026</a:t>
            </a:r>
          </a:p>
        </p:txBody>
      </p:sp>
      <p:sp>
        <p:nvSpPr>
          <p:cNvPr id="7" name="text" descr="{&quot;templafy&quot;:{&quot;id&quot;:&quot;e8ae0067-02b5-4aa9-97bd-a80df7324a8d&quot;}}" title="Form.PresentationTitle">
            <a:extLst>
              <a:ext uri="{FF2B5EF4-FFF2-40B4-BE49-F238E27FC236}">
                <a16:creationId xmlns:a16="http://schemas.microsoft.com/office/drawing/2014/main" id="{06B09BDB-1C7D-4F8A-8F1B-82D88054A428}"/>
              </a:ext>
            </a:extLst>
          </p:cNvPr>
          <p:cNvSpPr txBox="1"/>
          <p:nvPr userDrawn="1"/>
        </p:nvSpPr>
        <p:spPr>
          <a:xfrm>
            <a:off x="5591149" y="6541200"/>
            <a:ext cx="5495949" cy="316800"/>
          </a:xfrm>
          <a:prstGeom prst="rect">
            <a:avLst/>
          </a:prstGeom>
          <a:noFill/>
        </p:spPr>
        <p:txBody>
          <a:bodyPr wrap="square" lIns="0" tIns="0" rIns="0" bIns="0" rtlCol="0" anchor="ctr" anchorCtr="0">
            <a:noAutofit/>
          </a:bodyPr>
          <a:lstStyle/>
          <a:p>
            <a:pPr algn="r"/>
            <a:endParaRPr lang="en-GB" sz="700" dirty="0">
              <a:solidFill>
                <a:schemeClr val="bg1"/>
              </a:solidFill>
              <a:latin typeface="+mn-lt"/>
            </a:endParaRPr>
          </a:p>
        </p:txBody>
      </p:sp>
      <p:sp>
        <p:nvSpPr>
          <p:cNvPr id="2" name="Top bar">
            <a:extLst>
              <a:ext uri="{FF2B5EF4-FFF2-40B4-BE49-F238E27FC236}">
                <a16:creationId xmlns:a16="http://schemas.microsoft.com/office/drawing/2014/main" id="{35912424-89BF-4A93-9096-3282916C71FE}"/>
              </a:ext>
            </a:extLst>
          </p:cNvPr>
          <p:cNvSpPr/>
          <p:nvPr userDrawn="1"/>
        </p:nvSpPr>
        <p:spPr bwMode="auto">
          <a:xfrm>
            <a:off x="0" y="0"/>
            <a:ext cx="12193200" cy="50400"/>
          </a:xfrm>
          <a:prstGeom prst="rect">
            <a:avLst/>
          </a:prstGeom>
          <a:solidFill>
            <a:srgbClr val="171748"/>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Tree>
    <p:extLst>
      <p:ext uri="{BB962C8B-B14F-4D97-AF65-F5344CB8AC3E}">
        <p14:creationId xmlns:p14="http://schemas.microsoft.com/office/powerpoint/2010/main" val="2454702602"/>
      </p:ext>
    </p:extLst>
  </p:cSld>
  <p:clrMap bg1="lt1" tx1="dk1" bg2="lt2" tx2="dk2" accent1="accent1" accent2="accent2" accent3="accent3" accent4="accent4" accent5="accent5" accent6="accent6" hlink="hlink" folHlink="folHlink"/>
  <p:sldLayoutIdLst>
    <p:sldLayoutId id="2147483663" r:id="rId1"/>
    <p:sldLayoutId id="2147483671" r:id="rId2"/>
    <p:sldLayoutId id="2147483664" r:id="rId3"/>
    <p:sldLayoutId id="2147483677" r:id="rId4"/>
    <p:sldLayoutId id="2147483672" r:id="rId5"/>
    <p:sldLayoutId id="2147483673" r:id="rId6"/>
    <p:sldLayoutId id="2147483676" r:id="rId7"/>
    <p:sldLayoutId id="2147483666" r:id="rId8"/>
    <p:sldLayoutId id="2147483667" r:id="rId9"/>
    <p:sldLayoutId id="2147483668" r:id="rId10"/>
    <p:sldLayoutId id="2147483669" r:id="rId11"/>
  </p:sldLayoutIdLst>
  <p:hf hdr="0" dt="0"/>
  <p:txStyles>
    <p:titleStyle>
      <a:lvl1pPr algn="l" rtl="0" eaLnBrk="1" fontAlgn="base" hangingPunct="1">
        <a:spcBef>
          <a:spcPct val="0"/>
        </a:spcBef>
        <a:spcAft>
          <a:spcPct val="0"/>
        </a:spcAft>
        <a:defRPr sz="3000" b="1">
          <a:solidFill>
            <a:srgbClr val="000000"/>
          </a:solidFill>
          <a:latin typeface="+mj-lt"/>
          <a:ea typeface="+mj-ea"/>
          <a:cs typeface="+mj-cs"/>
        </a:defRPr>
      </a:lvl1pPr>
      <a:lvl2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2pPr>
      <a:lvl3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3pPr>
      <a:lvl4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4pPr>
      <a:lvl5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5pPr>
      <a:lvl6pPr marL="4572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6pPr>
      <a:lvl7pPr marL="9144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7pPr>
      <a:lvl8pPr marL="13716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8pPr>
      <a:lvl9pPr marL="18288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9pPr>
    </p:titleStyle>
    <p:bodyStyle>
      <a:lvl1pPr marL="198000" indent="-198000" algn="l" rtl="0" eaLnBrk="1" fontAlgn="base" hangingPunct="1">
        <a:spcBef>
          <a:spcPct val="20000"/>
        </a:spcBef>
        <a:spcAft>
          <a:spcPct val="0"/>
        </a:spcAft>
        <a:buChar char="•"/>
        <a:defRPr sz="1800">
          <a:solidFill>
            <a:schemeClr val="tx1"/>
          </a:solidFill>
          <a:latin typeface="+mn-lt"/>
          <a:ea typeface="+mn-ea"/>
          <a:cs typeface="+mn-cs"/>
        </a:defRPr>
      </a:lvl1pPr>
      <a:lvl2pPr marL="414000" indent="-198000" algn="l" rtl="0" eaLnBrk="1" fontAlgn="base" hangingPunct="1">
        <a:spcBef>
          <a:spcPct val="20000"/>
        </a:spcBef>
        <a:spcAft>
          <a:spcPct val="0"/>
        </a:spcAft>
        <a:buChar char="–"/>
        <a:defRPr sz="1800">
          <a:solidFill>
            <a:schemeClr val="tx1"/>
          </a:solidFill>
          <a:latin typeface="+mn-lt"/>
          <a:ea typeface="+mn-ea"/>
        </a:defRPr>
      </a:lvl2pPr>
      <a:lvl3pPr marL="615600" indent="-198000" algn="l" rtl="0" eaLnBrk="1" fontAlgn="base" hangingPunct="1">
        <a:spcBef>
          <a:spcPct val="20000"/>
        </a:spcBef>
        <a:spcAft>
          <a:spcPct val="0"/>
        </a:spcAft>
        <a:buChar char="•"/>
        <a:defRPr sz="1800">
          <a:solidFill>
            <a:schemeClr val="tx1"/>
          </a:solidFill>
          <a:latin typeface="+mn-lt"/>
          <a:ea typeface="+mn-ea"/>
        </a:defRPr>
      </a:lvl3pPr>
      <a:lvl4pPr marL="828000" indent="-198000" algn="l" rtl="0" eaLnBrk="1" fontAlgn="base" hangingPunct="1">
        <a:spcBef>
          <a:spcPct val="20000"/>
        </a:spcBef>
        <a:spcAft>
          <a:spcPct val="0"/>
        </a:spcAft>
        <a:buChar char="–"/>
        <a:defRPr sz="1800">
          <a:solidFill>
            <a:schemeClr val="tx1"/>
          </a:solidFill>
          <a:latin typeface="+mn-lt"/>
          <a:ea typeface="+mn-ea"/>
        </a:defRPr>
      </a:lvl4pPr>
      <a:lvl5pPr marL="1026000" indent="-198000" algn="l" rtl="0" eaLnBrk="1" fontAlgn="base" hangingPunct="1">
        <a:spcBef>
          <a:spcPct val="20000"/>
        </a:spcBef>
        <a:spcAft>
          <a:spcPct val="0"/>
        </a:spcAft>
        <a:buChar char="»"/>
        <a:defRPr sz="1800">
          <a:solidFill>
            <a:schemeClr val="tx1"/>
          </a:solidFill>
          <a:latin typeface="+mn-lt"/>
          <a:ea typeface="+mn-ea"/>
        </a:defRPr>
      </a:lvl5pPr>
      <a:lvl6pPr marL="1026000" indent="-198000" algn="l" rtl="0" eaLnBrk="1" fontAlgn="base" hangingPunct="1">
        <a:spcBef>
          <a:spcPct val="20000"/>
        </a:spcBef>
        <a:spcAft>
          <a:spcPct val="0"/>
        </a:spcAft>
        <a:buChar char="»"/>
        <a:defRPr sz="1800">
          <a:solidFill>
            <a:schemeClr val="tx1"/>
          </a:solidFill>
          <a:latin typeface="+mn-lt"/>
          <a:ea typeface="+mn-ea"/>
        </a:defRPr>
      </a:lvl6pPr>
      <a:lvl7pPr marL="1026000" indent="-198000" algn="l" rtl="0" eaLnBrk="1" fontAlgn="base" hangingPunct="1">
        <a:spcBef>
          <a:spcPct val="20000"/>
        </a:spcBef>
        <a:spcAft>
          <a:spcPct val="0"/>
        </a:spcAft>
        <a:buChar char="»"/>
        <a:defRPr sz="1800">
          <a:solidFill>
            <a:schemeClr val="tx1"/>
          </a:solidFill>
          <a:latin typeface="+mn-lt"/>
          <a:ea typeface="+mn-ea"/>
        </a:defRPr>
      </a:lvl7pPr>
      <a:lvl8pPr marL="1026000" indent="-198000" algn="l" rtl="0" eaLnBrk="1" fontAlgn="base" hangingPunct="1">
        <a:spcBef>
          <a:spcPct val="20000"/>
        </a:spcBef>
        <a:spcAft>
          <a:spcPct val="0"/>
        </a:spcAft>
        <a:buChar char="»"/>
        <a:defRPr sz="1800">
          <a:solidFill>
            <a:schemeClr val="tx1"/>
          </a:solidFill>
          <a:latin typeface="+mn-lt"/>
          <a:ea typeface="+mn-ea"/>
        </a:defRPr>
      </a:lvl8pPr>
      <a:lvl9pPr marL="1026000" indent="-198000" algn="l" rtl="0" eaLnBrk="1" fontAlgn="base" hangingPunct="1">
        <a:spcBef>
          <a:spcPct val="20000"/>
        </a:spcBef>
        <a:spcAft>
          <a:spcPct val="0"/>
        </a:spcAft>
        <a:buChar char="»"/>
        <a:defRPr sz="1800">
          <a:solidFill>
            <a:schemeClr val="tx1"/>
          </a:solidFill>
          <a:latin typeface="+mn-lt"/>
          <a:ea typeface="+mn-ea"/>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68" userDrawn="1">
          <p15:clr>
            <a:srgbClr val="F26B43"/>
          </p15:clr>
        </p15:guide>
        <p15:guide id="4" orient="horz" pos="881" userDrawn="1">
          <p15:clr>
            <a:srgbClr val="F26B43"/>
          </p15:clr>
        </p15:guide>
        <p15:guide id="5" orient="horz" pos="1074" userDrawn="1">
          <p15:clr>
            <a:srgbClr val="F26B43"/>
          </p15:clr>
        </p15:guide>
        <p15:guide id="6" orient="horz" pos="393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 name="Logo color">
            <a:extLst>
              <a:ext uri="{FF2B5EF4-FFF2-40B4-BE49-F238E27FC236}">
                <a16:creationId xmlns:a16="http://schemas.microsoft.com/office/drawing/2014/main" id="{ADC92552-7939-46C1-AAFE-B97F51EBFFE9}"/>
              </a:ext>
            </a:extLst>
          </p:cNvPr>
          <p:cNvSpPr>
            <a:spLocks noChangeAspect="1"/>
          </p:cNvSpPr>
          <p:nvPr userDrawn="1">
            <p:custDataLst>
              <p:tags r:id="rId13"/>
            </p:custDataLst>
          </p:nvPr>
        </p:nvSpPr>
        <p:spPr bwMode="auto">
          <a:xfrm>
            <a:off x="252000" y="252000"/>
            <a:ext cx="419611" cy="612000"/>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171748"/>
          </a:solidFill>
          <a:ln>
            <a:noFill/>
          </a:ln>
        </p:spPr>
        <p:txBody>
          <a:bodyPr vert="horz" wrap="square" lIns="91440" tIns="45720" rIns="91440" bIns="45720" numCol="1" anchor="t" anchorCtr="0" compatLnSpc="1">
            <a:prstTxWarp prst="textNoShape">
              <a:avLst/>
            </a:prstTxWarp>
            <a:noAutofit/>
          </a:bodyPr>
          <a:lstStyle/>
          <a:p>
            <a:endParaRPr lang="en-GB"/>
          </a:p>
        </p:txBody>
      </p:sp>
      <p:sp>
        <p:nvSpPr>
          <p:cNvPr id="11" name="Bottom bar">
            <a:extLst>
              <a:ext uri="{FF2B5EF4-FFF2-40B4-BE49-F238E27FC236}">
                <a16:creationId xmlns:a16="http://schemas.microsoft.com/office/drawing/2014/main" id="{FFFFD011-0D94-46EE-B45C-787FE82C3B5E}"/>
              </a:ext>
            </a:extLst>
          </p:cNvPr>
          <p:cNvSpPr/>
          <p:nvPr userDrawn="1"/>
        </p:nvSpPr>
        <p:spPr bwMode="auto">
          <a:xfrm>
            <a:off x="0" y="6541200"/>
            <a:ext cx="12193200" cy="316800"/>
          </a:xfrm>
          <a:prstGeom prst="rect">
            <a:avLst/>
          </a:prstGeom>
          <a:solidFill>
            <a:srgbClr val="171748"/>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
        <p:nvSpPr>
          <p:cNvPr id="3" name="FLD_Presentation Title"/>
          <p:cNvSpPr>
            <a:spLocks noGrp="1"/>
          </p:cNvSpPr>
          <p:nvPr>
            <p:ph type="ftr" sz="quarter" idx="3"/>
          </p:nvPr>
        </p:nvSpPr>
        <p:spPr>
          <a:xfrm>
            <a:off x="0" y="6912000"/>
            <a:ext cx="0" cy="0"/>
          </a:xfrm>
          <a:prstGeom prst="rect">
            <a:avLst/>
          </a:prstGeom>
        </p:spPr>
        <p:txBody>
          <a:bodyPr vert="horz" lIns="0" tIns="0" rIns="0" bIns="0" rtlCol="0" anchor="t" anchorCtr="0"/>
          <a:lstStyle>
            <a:lvl1pPr algn="l">
              <a:spcBef>
                <a:spcPts val="0"/>
              </a:spcBef>
              <a:defRPr sz="700" b="0">
                <a:noFill/>
                <a:latin typeface="+mn-lt"/>
              </a:defRPr>
            </a:lvl1pPr>
          </a:lstStyle>
          <a:p>
            <a:endParaRPr lang="en-GB" dirty="0"/>
          </a:p>
        </p:txBody>
      </p:sp>
      <p:sp>
        <p:nvSpPr>
          <p:cNvPr id="4" name="Slide Number Placeholder 3"/>
          <p:cNvSpPr>
            <a:spLocks noGrp="1"/>
          </p:cNvSpPr>
          <p:nvPr>
            <p:ph type="sldNum" sz="quarter" idx="4"/>
          </p:nvPr>
        </p:nvSpPr>
        <p:spPr>
          <a:xfrm>
            <a:off x="11506450" y="6541200"/>
            <a:ext cx="432600" cy="316800"/>
          </a:xfrm>
          <a:prstGeom prst="rect">
            <a:avLst/>
          </a:prstGeom>
        </p:spPr>
        <p:txBody>
          <a:bodyPr vert="horz" lIns="0" tIns="0" rIns="0" bIns="0" rtlCol="0" anchor="ctr" anchorCtr="0"/>
          <a:lstStyle>
            <a:lvl1pPr algn="l">
              <a:defRPr sz="700" b="1">
                <a:solidFill>
                  <a:schemeClr val="bg1"/>
                </a:solidFill>
                <a:latin typeface="+mn-lt"/>
              </a:defRPr>
            </a:lvl1pPr>
          </a:lstStyle>
          <a:p>
            <a:fld id="{103EA872-A674-449B-A120-B97244F8E91D}" type="slidenum">
              <a:rPr lang="en-GB" smtClean="0"/>
              <a:pPr/>
              <a:t>‹#›</a:t>
            </a:fld>
            <a:endParaRPr lang="en-GB" dirty="0"/>
          </a:p>
        </p:txBody>
      </p:sp>
      <p:sp>
        <p:nvSpPr>
          <p:cNvPr id="113666" name="Rectangle 2"/>
          <p:cNvSpPr>
            <a:spLocks noGrp="1" noChangeArrowheads="1"/>
          </p:cNvSpPr>
          <p:nvPr>
            <p:ph type="title"/>
          </p:nvPr>
        </p:nvSpPr>
        <p:spPr bwMode="auto">
          <a:xfrm>
            <a:off x="1774726" y="426127"/>
            <a:ext cx="9312374" cy="972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b" anchorCtr="0" compatLnSpc="1">
            <a:prstTxWarp prst="textNoShape">
              <a:avLst/>
            </a:prstTxWarp>
          </a:bodyPr>
          <a:lstStyle/>
          <a:p>
            <a:pPr lvl="0"/>
            <a:r>
              <a:rPr lang="en-GB" dirty="0"/>
              <a:t>Click to edit Master title style</a:t>
            </a:r>
          </a:p>
        </p:txBody>
      </p:sp>
      <p:sp>
        <p:nvSpPr>
          <p:cNvPr id="113667" name="Rectangle 3"/>
          <p:cNvSpPr>
            <a:spLocks noGrp="1" noChangeArrowheads="1"/>
          </p:cNvSpPr>
          <p:nvPr>
            <p:ph type="body" idx="1"/>
          </p:nvPr>
        </p:nvSpPr>
        <p:spPr bwMode="auto">
          <a:xfrm>
            <a:off x="1774726" y="1706328"/>
            <a:ext cx="9312374" cy="45455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bodyPr>
          <a:lstStyle/>
          <a:p>
            <a:pPr lvl="0"/>
            <a:r>
              <a:rPr lang="en-GB" dirty="0"/>
              <a:t>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a:p>
            <a:pPr lvl="5"/>
            <a:endParaRPr lang="en-GB" dirty="0"/>
          </a:p>
        </p:txBody>
      </p:sp>
      <p:sp>
        <p:nvSpPr>
          <p:cNvPr id="113676" name="text" descr="{&quot;templafy&quot;:{&quot;id&quot;:&quot;18345f14-972f-44f4-8b93-d0e29917ebe6&quot;}}" title="UserProfile.Offices.Workarea_{{DocumentLanguage}}"/>
          <p:cNvSpPr>
            <a:spLocks noChangeArrowheads="1"/>
          </p:cNvSpPr>
          <p:nvPr userDrawn="1"/>
        </p:nvSpPr>
        <p:spPr bwMode="auto">
          <a:xfrm>
            <a:off x="1774726" y="6541200"/>
            <a:ext cx="3397071" cy="316800"/>
          </a:xfrm>
          <a:prstGeom prst="rect">
            <a:avLst/>
          </a:prstGeom>
          <a:noFill/>
          <a:ln>
            <a:noFill/>
          </a:ln>
        </p:spPr>
        <p:txBody>
          <a:bodyPr lIns="0" tIns="0" rIns="0" bIns="0" anchor="ctr" anchorCtr="0"/>
          <a:lstStyle/>
          <a:p>
            <a:pPr algn="l" eaLnBrk="0" hangingPunct="0">
              <a:spcBef>
                <a:spcPct val="0"/>
              </a:spcBef>
            </a:pPr>
            <a:r>
              <a:rPr lang="en-GB" sz="700" b="1" dirty="0">
                <a:solidFill>
                  <a:schemeClr val="bg1"/>
                </a:solidFill>
                <a:latin typeface="+mn-lt"/>
              </a:rPr>
              <a:t>DTU Electro</a:t>
            </a:r>
          </a:p>
        </p:txBody>
      </p:sp>
      <p:sp>
        <p:nvSpPr>
          <p:cNvPr id="5" name="date" descr="{&quot;templafy&quot;:{&quot;id&quot;:&quot;f23f556b-c3ee-46e5-9c0c-445f9f84cb88&quot;}}" title="Form.Date">
            <a:extLst>
              <a:ext uri="{FF2B5EF4-FFF2-40B4-BE49-F238E27FC236}">
                <a16:creationId xmlns:a16="http://schemas.microsoft.com/office/drawing/2014/main" id="{792B975C-625D-4095-8E1D-63F20A11B57C}"/>
              </a:ext>
            </a:extLst>
          </p:cNvPr>
          <p:cNvSpPr/>
          <p:nvPr userDrawn="1"/>
        </p:nvSpPr>
        <p:spPr bwMode="auto">
          <a:xfrm>
            <a:off x="251363" y="6541200"/>
            <a:ext cx="1104013" cy="316800"/>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r>
              <a:rPr kumimoji="0" lang="en-GB" sz="700" b="1" i="0" u="none" strike="noStrike" cap="none" normalizeH="0" baseline="0" dirty="0">
                <a:ln>
                  <a:noFill/>
                </a:ln>
                <a:solidFill>
                  <a:schemeClr val="bg1"/>
                </a:solidFill>
                <a:effectLst/>
                <a:latin typeface="+mn-lt"/>
                <a:ea typeface="ＭＳ Ｐゴシック" pitchFamily="-80" charset="-128"/>
              </a:rPr>
              <a:t>8 February 2023</a:t>
            </a:r>
          </a:p>
        </p:txBody>
      </p:sp>
      <p:sp>
        <p:nvSpPr>
          <p:cNvPr id="7" name="text" descr="{&quot;templafy&quot;:{&quot;id&quot;:&quot;3693c327-9f23-4b56-b70d-e0893b242e25&quot;}}" title="Form.PresentationTitle">
            <a:extLst>
              <a:ext uri="{FF2B5EF4-FFF2-40B4-BE49-F238E27FC236}">
                <a16:creationId xmlns:a16="http://schemas.microsoft.com/office/drawing/2014/main" id="{06B09BDB-1C7D-4F8A-8F1B-82D88054A428}"/>
              </a:ext>
            </a:extLst>
          </p:cNvPr>
          <p:cNvSpPr txBox="1"/>
          <p:nvPr userDrawn="1"/>
        </p:nvSpPr>
        <p:spPr>
          <a:xfrm>
            <a:off x="5591149" y="6541200"/>
            <a:ext cx="5495949" cy="316800"/>
          </a:xfrm>
          <a:prstGeom prst="rect">
            <a:avLst/>
          </a:prstGeom>
          <a:noFill/>
        </p:spPr>
        <p:txBody>
          <a:bodyPr wrap="square" lIns="0" tIns="0" rIns="0" bIns="0" rtlCol="0" anchor="ctr" anchorCtr="0">
            <a:noAutofit/>
          </a:bodyPr>
          <a:lstStyle/>
          <a:p>
            <a:pPr algn="r"/>
            <a:endParaRPr lang="en-GB" sz="700" dirty="0">
              <a:solidFill>
                <a:schemeClr val="bg1"/>
              </a:solidFill>
              <a:latin typeface="+mn-lt"/>
            </a:endParaRPr>
          </a:p>
        </p:txBody>
      </p:sp>
      <p:sp>
        <p:nvSpPr>
          <p:cNvPr id="2" name="Top bar">
            <a:extLst>
              <a:ext uri="{FF2B5EF4-FFF2-40B4-BE49-F238E27FC236}">
                <a16:creationId xmlns:a16="http://schemas.microsoft.com/office/drawing/2014/main" id="{35912424-89BF-4A93-9096-3282916C71FE}"/>
              </a:ext>
            </a:extLst>
          </p:cNvPr>
          <p:cNvSpPr/>
          <p:nvPr userDrawn="1"/>
        </p:nvSpPr>
        <p:spPr bwMode="auto">
          <a:xfrm>
            <a:off x="0" y="0"/>
            <a:ext cx="12193200" cy="50400"/>
          </a:xfrm>
          <a:prstGeom prst="rect">
            <a:avLst/>
          </a:prstGeom>
          <a:solidFill>
            <a:srgbClr val="171748"/>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Tree>
    <p:extLst>
      <p:ext uri="{BB962C8B-B14F-4D97-AF65-F5344CB8AC3E}">
        <p14:creationId xmlns:p14="http://schemas.microsoft.com/office/powerpoint/2010/main" val="2336400620"/>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dt="0"/>
  <p:txStyles>
    <p:titleStyle>
      <a:lvl1pPr algn="l" rtl="0" eaLnBrk="1" fontAlgn="base" hangingPunct="1">
        <a:spcBef>
          <a:spcPct val="0"/>
        </a:spcBef>
        <a:spcAft>
          <a:spcPct val="0"/>
        </a:spcAft>
        <a:defRPr sz="3000" b="1">
          <a:solidFill>
            <a:srgbClr val="000000"/>
          </a:solidFill>
          <a:latin typeface="+mj-lt"/>
          <a:ea typeface="+mj-ea"/>
          <a:cs typeface="+mj-cs"/>
        </a:defRPr>
      </a:lvl1pPr>
      <a:lvl2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2pPr>
      <a:lvl3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3pPr>
      <a:lvl4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4pPr>
      <a:lvl5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5pPr>
      <a:lvl6pPr marL="4572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6pPr>
      <a:lvl7pPr marL="9144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7pPr>
      <a:lvl8pPr marL="13716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8pPr>
      <a:lvl9pPr marL="18288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9pPr>
    </p:titleStyle>
    <p:bodyStyle>
      <a:lvl1pPr marL="198000" indent="-198000" algn="l" rtl="0" eaLnBrk="1" fontAlgn="base" hangingPunct="1">
        <a:spcBef>
          <a:spcPct val="20000"/>
        </a:spcBef>
        <a:spcAft>
          <a:spcPct val="0"/>
        </a:spcAft>
        <a:buChar char="•"/>
        <a:defRPr sz="1800">
          <a:solidFill>
            <a:schemeClr val="tx1"/>
          </a:solidFill>
          <a:latin typeface="+mn-lt"/>
          <a:ea typeface="+mn-ea"/>
          <a:cs typeface="+mn-cs"/>
        </a:defRPr>
      </a:lvl1pPr>
      <a:lvl2pPr marL="414000" indent="-198000" algn="l" rtl="0" eaLnBrk="1" fontAlgn="base" hangingPunct="1">
        <a:spcBef>
          <a:spcPct val="20000"/>
        </a:spcBef>
        <a:spcAft>
          <a:spcPct val="0"/>
        </a:spcAft>
        <a:buChar char="–"/>
        <a:defRPr sz="1800">
          <a:solidFill>
            <a:schemeClr val="tx1"/>
          </a:solidFill>
          <a:latin typeface="+mn-lt"/>
          <a:ea typeface="+mn-ea"/>
        </a:defRPr>
      </a:lvl2pPr>
      <a:lvl3pPr marL="615600" indent="-198000" algn="l" rtl="0" eaLnBrk="1" fontAlgn="base" hangingPunct="1">
        <a:spcBef>
          <a:spcPct val="20000"/>
        </a:spcBef>
        <a:spcAft>
          <a:spcPct val="0"/>
        </a:spcAft>
        <a:buChar char="•"/>
        <a:defRPr sz="1800">
          <a:solidFill>
            <a:schemeClr val="tx1"/>
          </a:solidFill>
          <a:latin typeface="+mn-lt"/>
          <a:ea typeface="+mn-ea"/>
        </a:defRPr>
      </a:lvl3pPr>
      <a:lvl4pPr marL="828000" indent="-198000" algn="l" rtl="0" eaLnBrk="1" fontAlgn="base" hangingPunct="1">
        <a:spcBef>
          <a:spcPct val="20000"/>
        </a:spcBef>
        <a:spcAft>
          <a:spcPct val="0"/>
        </a:spcAft>
        <a:buChar char="–"/>
        <a:defRPr sz="1800">
          <a:solidFill>
            <a:schemeClr val="tx1"/>
          </a:solidFill>
          <a:latin typeface="+mn-lt"/>
          <a:ea typeface="+mn-ea"/>
        </a:defRPr>
      </a:lvl4pPr>
      <a:lvl5pPr marL="1026000" indent="-198000" algn="l" rtl="0" eaLnBrk="1" fontAlgn="base" hangingPunct="1">
        <a:spcBef>
          <a:spcPct val="20000"/>
        </a:spcBef>
        <a:spcAft>
          <a:spcPct val="0"/>
        </a:spcAft>
        <a:buChar char="»"/>
        <a:defRPr sz="1800">
          <a:solidFill>
            <a:schemeClr val="tx1"/>
          </a:solidFill>
          <a:latin typeface="+mn-lt"/>
          <a:ea typeface="+mn-ea"/>
        </a:defRPr>
      </a:lvl5pPr>
      <a:lvl6pPr marL="1026000" indent="-198000" algn="l" rtl="0" eaLnBrk="1" fontAlgn="base" hangingPunct="1">
        <a:spcBef>
          <a:spcPct val="20000"/>
        </a:spcBef>
        <a:spcAft>
          <a:spcPct val="0"/>
        </a:spcAft>
        <a:buChar char="»"/>
        <a:defRPr sz="1800">
          <a:solidFill>
            <a:schemeClr val="tx1"/>
          </a:solidFill>
          <a:latin typeface="+mn-lt"/>
          <a:ea typeface="+mn-ea"/>
        </a:defRPr>
      </a:lvl6pPr>
      <a:lvl7pPr marL="1026000" indent="-198000" algn="l" rtl="0" eaLnBrk="1" fontAlgn="base" hangingPunct="1">
        <a:spcBef>
          <a:spcPct val="20000"/>
        </a:spcBef>
        <a:spcAft>
          <a:spcPct val="0"/>
        </a:spcAft>
        <a:buChar char="»"/>
        <a:defRPr sz="1800">
          <a:solidFill>
            <a:schemeClr val="tx1"/>
          </a:solidFill>
          <a:latin typeface="+mn-lt"/>
          <a:ea typeface="+mn-ea"/>
        </a:defRPr>
      </a:lvl7pPr>
      <a:lvl8pPr marL="1026000" indent="-198000" algn="l" rtl="0" eaLnBrk="1" fontAlgn="base" hangingPunct="1">
        <a:spcBef>
          <a:spcPct val="20000"/>
        </a:spcBef>
        <a:spcAft>
          <a:spcPct val="0"/>
        </a:spcAft>
        <a:buChar char="»"/>
        <a:defRPr sz="1800">
          <a:solidFill>
            <a:schemeClr val="tx1"/>
          </a:solidFill>
          <a:latin typeface="+mn-lt"/>
          <a:ea typeface="+mn-ea"/>
        </a:defRPr>
      </a:lvl8pPr>
      <a:lvl9pPr marL="1026000" indent="-198000" algn="l" rtl="0" eaLnBrk="1" fontAlgn="base" hangingPunct="1">
        <a:spcBef>
          <a:spcPct val="20000"/>
        </a:spcBef>
        <a:spcAft>
          <a:spcPct val="0"/>
        </a:spcAft>
        <a:buChar char="»"/>
        <a:defRPr sz="1800">
          <a:solidFill>
            <a:schemeClr val="tx1"/>
          </a:solidFill>
          <a:latin typeface="+mn-lt"/>
          <a:ea typeface="+mn-ea"/>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68">
          <p15:clr>
            <a:srgbClr val="F26B43"/>
          </p15:clr>
        </p15:guide>
        <p15:guide id="4" orient="horz" pos="881">
          <p15:clr>
            <a:srgbClr val="F26B43"/>
          </p15:clr>
        </p15:guide>
        <p15:guide id="5" orient="horz" pos="1074">
          <p15:clr>
            <a:srgbClr val="F26B43"/>
          </p15:clr>
        </p15:guide>
        <p15:guide id="6" orient="horz" pos="393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customXml" Target="../../customXml/item4.xml"/><Relationship Id="rId1" Type="http://schemas.openxmlformats.org/officeDocument/2006/relationships/customXml" Target="../../customXml/item3.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3.emf"/></Relationships>
</file>

<file path=ppt/slides/_rels/slide12.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diagramDrawing" Target="../diagrams/drawing3.xml"/><Relationship Id="rId3" Type="http://schemas.openxmlformats.org/officeDocument/2006/relationships/image" Target="../media/image14.png"/><Relationship Id="rId7" Type="http://schemas.openxmlformats.org/officeDocument/2006/relationships/diagramColors" Target="../diagrams/colors2.xml"/><Relationship Id="rId12" Type="http://schemas.openxmlformats.org/officeDocument/2006/relationships/diagramColors" Target="../diagrams/colors3.xml"/><Relationship Id="rId2" Type="http://schemas.openxmlformats.org/officeDocument/2006/relationships/notesSlide" Target="../notesSlides/notesSlide8.xml"/><Relationship Id="rId16" Type="http://schemas.openxmlformats.org/officeDocument/2006/relationships/image" Target="../media/image17.png"/><Relationship Id="rId1" Type="http://schemas.openxmlformats.org/officeDocument/2006/relationships/slideLayout" Target="../slideLayouts/slideLayout3.xml"/><Relationship Id="rId6" Type="http://schemas.openxmlformats.org/officeDocument/2006/relationships/diagramQuickStyle" Target="../diagrams/quickStyle2.xml"/><Relationship Id="rId11" Type="http://schemas.openxmlformats.org/officeDocument/2006/relationships/diagramQuickStyle" Target="../diagrams/quickStyle3.xml"/><Relationship Id="rId5" Type="http://schemas.openxmlformats.org/officeDocument/2006/relationships/diagramLayout" Target="../diagrams/layout2.xml"/><Relationship Id="rId15" Type="http://schemas.openxmlformats.org/officeDocument/2006/relationships/image" Target="../media/image16.png"/><Relationship Id="rId10" Type="http://schemas.openxmlformats.org/officeDocument/2006/relationships/diagramLayout" Target="../diagrams/layout3.xml"/><Relationship Id="rId4" Type="http://schemas.openxmlformats.org/officeDocument/2006/relationships/diagramData" Target="../diagrams/data2.xml"/><Relationship Id="rId9" Type="http://schemas.openxmlformats.org/officeDocument/2006/relationships/diagramData" Target="../diagrams/data3.xml"/><Relationship Id="rId1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3.xml"/><Relationship Id="rId7" Type="http://schemas.openxmlformats.org/officeDocument/2006/relationships/diagramQuickStyle" Target="../diagrams/quickStyle4.xml"/><Relationship Id="rId2" Type="http://schemas.openxmlformats.org/officeDocument/2006/relationships/customXml" Target="../../customXml/item6.xml"/><Relationship Id="rId1" Type="http://schemas.openxmlformats.org/officeDocument/2006/relationships/customXml" Target="../../customXml/item5.xml"/><Relationship Id="rId6" Type="http://schemas.openxmlformats.org/officeDocument/2006/relationships/diagramLayout" Target="../diagrams/layout4.xml"/><Relationship Id="rId11" Type="http://schemas.openxmlformats.org/officeDocument/2006/relationships/image" Target="../media/image21.jpeg"/><Relationship Id="rId5" Type="http://schemas.openxmlformats.org/officeDocument/2006/relationships/diagramData" Target="../diagrams/data4.xml"/><Relationship Id="rId10" Type="http://schemas.openxmlformats.org/officeDocument/2006/relationships/image" Target="../media/image20.jpeg"/><Relationship Id="rId4" Type="http://schemas.openxmlformats.org/officeDocument/2006/relationships/notesSlide" Target="../notesSlides/notesSlide10.xml"/><Relationship Id="rId9" Type="http://schemas.microsoft.com/office/2007/relationships/diagramDrawing" Target="../diagrams/drawing4.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standardsandmachinery.ds.dk/#/" TargetMode="External"/><Relationship Id="rId7" Type="http://schemas.openxmlformats.org/officeDocument/2006/relationships/image" Target="../media/image25.tmp"/><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4.tmp"/><Relationship Id="rId5" Type="http://schemas.openxmlformats.org/officeDocument/2006/relationships/image" Target="../media/image23.emf"/><Relationship Id="rId4" Type="http://schemas.openxmlformats.org/officeDocument/2006/relationships/hyperlink" Target="https://www.safearoundrobots.com/toolkit/home"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8.tmp"/><Relationship Id="rId4" Type="http://schemas.openxmlformats.org/officeDocument/2006/relationships/image" Target="../media/image27.tm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4.xml"/><Relationship Id="rId4" Type="http://schemas.openxmlformats.org/officeDocument/2006/relationships/image" Target="../media/image31.tm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image" Target="../media/image36.jpeg"/><Relationship Id="rId1" Type="http://schemas.openxmlformats.org/officeDocument/2006/relationships/slideLayout" Target="../slideLayouts/slideLayout3.xml"/><Relationship Id="rId5" Type="http://schemas.openxmlformats.org/officeDocument/2006/relationships/image" Target="../media/image39.jpe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43.png"/><Relationship Id="rId3" Type="http://schemas.microsoft.com/office/2007/relationships/media" Target="../media/media2.mp4"/><Relationship Id="rId7" Type="http://schemas.openxmlformats.org/officeDocument/2006/relationships/image" Target="../media/image42.emf"/><Relationship Id="rId2" Type="http://schemas.openxmlformats.org/officeDocument/2006/relationships/video" Target="../media/media1.webm"/><Relationship Id="rId1" Type="http://schemas.microsoft.com/office/2007/relationships/media" Target="../media/media1.webm"/><Relationship Id="rId6" Type="http://schemas.openxmlformats.org/officeDocument/2006/relationships/notesSlide" Target="../notesSlides/notesSlide14.xml"/><Relationship Id="rId5" Type="http://schemas.openxmlformats.org/officeDocument/2006/relationships/slideLayout" Target="../slideLayouts/slideLayout3.xml"/><Relationship Id="rId4" Type="http://schemas.openxmlformats.org/officeDocument/2006/relationships/video" Target="../media/media2.mp4"/><Relationship Id="rId9" Type="http://schemas.openxmlformats.org/officeDocument/2006/relationships/image" Target="../media/image44.png"/></Relationships>
</file>

<file path=ppt/slides/_rels/slide27.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7.tmp"/><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emf"/><Relationship Id="rId4" Type="http://schemas.openxmlformats.org/officeDocument/2006/relationships/image" Target="../media/image48.emf"/></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tmp"/><Relationship Id="rId5" Type="http://schemas.openxmlformats.org/officeDocument/2006/relationships/image" Target="../media/image3.png"/><Relationship Id="rId4" Type="http://schemas.openxmlformats.org/officeDocument/2006/relationships/image" Target="../media/image2.tmp"/></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tmp"/><Relationship Id="rId5" Type="http://schemas.openxmlformats.org/officeDocument/2006/relationships/image" Target="../media/image6.tmp"/><Relationship Id="rId4" Type="http://schemas.openxmlformats.org/officeDocument/2006/relationships/hyperlink" Target="https://orbit.dtu.dk/en/persons/linna-li/" TargetMode="Externa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image" Target="../media/image8.tmp"/><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eur01.safelinks.protection.outlook.com/?url=https%3A%2F%2Fpublic-eur.mkt.dynamics.com%2Fapi%2Forgs%2F1b06685c-a78b-ef11-8a66-000d3adc9e72%2Fr%2FZD5RiEVj_k691PRz80YCAAEAAAA%3Fmsdynmkt_target%3D%257B%2522TargetUrl%2522%253A%2522https%25253A%25252F%25252Fifr.org%25252Fifr-press-releases%25252Fnews%25252Ftop-5-global-robotics-trends-2026%2522%252C%2522RedirectOptions%2522%253A%257B%25225%2522%253Anull%252C%25221%2522%253Anull%252C%25222%2522%253A%257B%2522utm_source%2522%253A%2522Dynamics%2520365%2520Customer%2520Insights%2520-%2520Journeys%2522%252C%2522utm_medium%2522%253A%2522email%2522%252C%2522utm_term%2522%253A%2522N%252FA%2522%252C%2522utm_campaign%2522%253A%2522Nyhedsbrev%2520Januar%25202026%2522%252C%2522utm_content%2522%253A%2522Newsletter%2520-%2520January%25202026%2522%257D%257D%257D%26msdynmkt_digest%3DYTgAK31Dcs48HKw%252BqK%252FdyF4QuFcG8iGsPKpYqvpPGdw%253D%26msdynmkt_secretVersion%3D7bb221762d0c46939816d3a5592b1359&amp;data=05%7C02%7Cjinwu%40dtu.dk%7Ce2a7add26fb14126e76708de58cd6028%7Cf251f123c9ce448e927734bb285911d9%7C0%7C0%7C639045836285258793%7CUnknown%7CTWFpbGZsb3d8eyJFbXB0eU1hcGkiOnRydWUsIlYiOiIwLjAuMDAwMCIsIlAiOiJXaW4zMiIsIkFOIjoiTWFpbCIsIldUIjoyfQ%3D%3D%7C0%7C%7C%7C&amp;sdata=SX4goRYLOj617lbLCJVOyPviNVdx9qqhVf2tKEjrZds%3D&amp;reserved=0"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0772F9-F0FC-4258-943A-483E60A348E1}"/>
              </a:ext>
            </a:extLst>
          </p:cNvPr>
          <p:cNvSpPr>
            <a:spLocks noGrp="1"/>
          </p:cNvSpPr>
          <p:nvPr>
            <p:ph type="ftr" sz="quarter" idx="11"/>
          </p:nvPr>
        </p:nvSpPr>
        <p:spPr/>
        <p:txBody>
          <a:bodyPr/>
          <a:lstStyle/>
          <a:p>
            <a:endParaRPr lang="en-GB" dirty="0"/>
          </a:p>
        </p:txBody>
      </p:sp>
      <p:sp>
        <p:nvSpPr>
          <p:cNvPr id="3" name="Slide Number Placeholder 2">
            <a:extLst>
              <a:ext uri="{FF2B5EF4-FFF2-40B4-BE49-F238E27FC236}">
                <a16:creationId xmlns:a16="http://schemas.microsoft.com/office/drawing/2014/main" id="{0013EF6E-BC23-40A0-80D4-1EBE64DCC5D9}"/>
              </a:ext>
            </a:extLst>
          </p:cNvPr>
          <p:cNvSpPr>
            <a:spLocks noGrp="1"/>
          </p:cNvSpPr>
          <p:nvPr>
            <p:ph type="sldNum" sz="quarter" idx="12"/>
          </p:nvPr>
        </p:nvSpPr>
        <p:spPr/>
        <p:txBody>
          <a:bodyPr/>
          <a:lstStyle/>
          <a:p>
            <a:fld id="{103EA872-A674-449B-A120-B97244F8E91D}" type="slidenum">
              <a:rPr lang="en-GB" smtClean="0"/>
              <a:pPr/>
              <a:t>1</a:t>
            </a:fld>
            <a:endParaRPr lang="en-GB" dirty="0"/>
          </a:p>
        </p:txBody>
      </p:sp>
    </p:spTree>
    <p:custDataLst>
      <p:custData r:id="rId1"/>
      <p:custData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Previous Accidents</a:t>
            </a:r>
            <a:endParaRPr lang="en-GB" dirty="0"/>
          </a:p>
        </p:txBody>
      </p:sp>
      <p:sp>
        <p:nvSpPr>
          <p:cNvPr id="4" name="Slide Number Placeholder 3"/>
          <p:cNvSpPr>
            <a:spLocks noGrp="1"/>
          </p:cNvSpPr>
          <p:nvPr>
            <p:ph type="sldNum" sz="quarter" idx="11"/>
          </p:nvPr>
        </p:nvSpPr>
        <p:spPr/>
        <p:txBody>
          <a:bodyPr/>
          <a:lstStyle/>
          <a:p>
            <a:fld id="{103EA872-A674-449B-A120-B97244F8E91D}" type="slidenum">
              <a:rPr lang="en-GB" smtClean="0"/>
              <a:pPr/>
              <a:t>10</a:t>
            </a:fld>
            <a:endParaRPr lang="en-GB" dirty="0"/>
          </a:p>
        </p:txBody>
      </p:sp>
      <p:sp>
        <p:nvSpPr>
          <p:cNvPr id="10" name="Rectangle 9"/>
          <p:cNvSpPr/>
          <p:nvPr/>
        </p:nvSpPr>
        <p:spPr>
          <a:xfrm>
            <a:off x="622598" y="5965457"/>
            <a:ext cx="11567815" cy="584775"/>
          </a:xfrm>
          <a:prstGeom prst="rect">
            <a:avLst/>
          </a:prstGeom>
        </p:spPr>
        <p:txBody>
          <a:bodyPr wrap="square">
            <a:spAutoFit/>
          </a:bodyPr>
          <a:lstStyle/>
          <a:p>
            <a:r>
              <a:rPr lang="en-US" dirty="0"/>
              <a:t>The Occupational Safety and Health Administration is a large regulatory agency of the United States Department of Labor</a:t>
            </a:r>
            <a:endParaRPr lang="en-GB" dirty="0"/>
          </a:p>
        </p:txBody>
      </p:sp>
      <p:pic>
        <p:nvPicPr>
          <p:cNvPr id="6" name="Content Placeholder 5" descr="A screenshot of a search results&#10;&#10;Description automatically generated">
            <a:extLst>
              <a:ext uri="{FF2B5EF4-FFF2-40B4-BE49-F238E27FC236}">
                <a16:creationId xmlns:a16="http://schemas.microsoft.com/office/drawing/2014/main" id="{E5380729-3DC8-8838-CB88-3E8031A10AB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87405" y="1420445"/>
            <a:ext cx="6015602" cy="4545012"/>
          </a:xfrm>
        </p:spPr>
      </p:pic>
    </p:spTree>
    <p:extLst>
      <p:ext uri="{BB962C8B-B14F-4D97-AF65-F5344CB8AC3E}">
        <p14:creationId xmlns:p14="http://schemas.microsoft.com/office/powerpoint/2010/main" val="2326013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6C008B-297B-AEA2-4F46-5047D805E6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56A644-D58D-F363-AA40-1E2EE6734ED1}"/>
              </a:ext>
            </a:extLst>
          </p:cNvPr>
          <p:cNvSpPr>
            <a:spLocks noGrp="1"/>
          </p:cNvSpPr>
          <p:nvPr>
            <p:ph type="title"/>
          </p:nvPr>
        </p:nvSpPr>
        <p:spPr>
          <a:xfrm>
            <a:off x="1774726" y="426127"/>
            <a:ext cx="6048672" cy="972716"/>
          </a:xfrm>
        </p:spPr>
        <p:txBody>
          <a:bodyPr wrap="square" anchor="b">
            <a:normAutofit/>
          </a:bodyPr>
          <a:lstStyle/>
          <a:p>
            <a:r>
              <a:rPr lang="en-US" dirty="0"/>
              <a:t>Challenges</a:t>
            </a:r>
            <a:endParaRPr lang="en-GB" dirty="0"/>
          </a:p>
        </p:txBody>
      </p:sp>
      <p:sp>
        <p:nvSpPr>
          <p:cNvPr id="3" name="Content Placeholder 2">
            <a:extLst>
              <a:ext uri="{FF2B5EF4-FFF2-40B4-BE49-F238E27FC236}">
                <a16:creationId xmlns:a16="http://schemas.microsoft.com/office/drawing/2014/main" id="{A94CA4E4-5B36-DC49-E41A-80D01DBB9A24}"/>
              </a:ext>
            </a:extLst>
          </p:cNvPr>
          <p:cNvSpPr>
            <a:spLocks noGrp="1"/>
          </p:cNvSpPr>
          <p:nvPr>
            <p:ph idx="1"/>
          </p:nvPr>
        </p:nvSpPr>
        <p:spPr>
          <a:xfrm>
            <a:off x="1774726" y="1706328"/>
            <a:ext cx="9505056" cy="4545578"/>
          </a:xfrm>
        </p:spPr>
        <p:txBody>
          <a:bodyPr wrap="square" anchor="t">
            <a:normAutofit/>
          </a:bodyPr>
          <a:lstStyle/>
          <a:p>
            <a:r>
              <a:rPr lang="en-US" b="1" dirty="0"/>
              <a:t>Digitalization and automation bring new challenges to safety and reliability</a:t>
            </a:r>
          </a:p>
          <a:p>
            <a:pPr marL="0" indent="0">
              <a:buNone/>
            </a:pPr>
            <a:endParaRPr lang="en-US" b="1" dirty="0"/>
          </a:p>
          <a:p>
            <a:endParaRPr lang="en-GB" dirty="0"/>
          </a:p>
        </p:txBody>
      </p:sp>
      <p:pic>
        <p:nvPicPr>
          <p:cNvPr id="6" name="Picture 5">
            <a:extLst>
              <a:ext uri="{FF2B5EF4-FFF2-40B4-BE49-F238E27FC236}">
                <a16:creationId xmlns:a16="http://schemas.microsoft.com/office/drawing/2014/main" id="{89FC750A-CEB5-0528-A4A6-7DC118E734CE}"/>
              </a:ext>
            </a:extLst>
          </p:cNvPr>
          <p:cNvPicPr>
            <a:picLocks noChangeAspect="1"/>
          </p:cNvPicPr>
          <p:nvPr/>
        </p:nvPicPr>
        <p:blipFill>
          <a:blip r:embed="rId3"/>
          <a:stretch>
            <a:fillRect/>
          </a:stretch>
        </p:blipFill>
        <p:spPr>
          <a:xfrm>
            <a:off x="1774726" y="2726317"/>
            <a:ext cx="2521905" cy="2505600"/>
          </a:xfrm>
          <a:prstGeom prst="rect">
            <a:avLst/>
          </a:prstGeom>
          <a:noFill/>
        </p:spPr>
      </p:pic>
      <p:sp>
        <p:nvSpPr>
          <p:cNvPr id="4" name="Slide Number Placeholder 3">
            <a:extLst>
              <a:ext uri="{FF2B5EF4-FFF2-40B4-BE49-F238E27FC236}">
                <a16:creationId xmlns:a16="http://schemas.microsoft.com/office/drawing/2014/main" id="{37759E9A-6BE7-9307-6A77-49E7B0ED6EDF}"/>
              </a:ext>
            </a:extLst>
          </p:cNvPr>
          <p:cNvSpPr>
            <a:spLocks noGrp="1"/>
          </p:cNvSpPr>
          <p:nvPr>
            <p:ph type="sldNum" sz="quarter" idx="16"/>
          </p:nvPr>
        </p:nvSpPr>
        <p:spPr>
          <a:xfrm>
            <a:off x="11506450" y="6541200"/>
            <a:ext cx="432600" cy="316800"/>
          </a:xfrm>
        </p:spPr>
        <p:txBody>
          <a:bodyPr anchor="ctr">
            <a:normAutofit/>
          </a:bodyPr>
          <a:lstStyle/>
          <a:p>
            <a:fld id="{103EA872-A674-449B-A120-B97244F8E91D}" type="slidenum">
              <a:rPr lang="en-GB" smtClean="0"/>
              <a:pPr/>
              <a:t>11</a:t>
            </a:fld>
            <a:endParaRPr lang="en-GB" dirty="0"/>
          </a:p>
        </p:txBody>
      </p:sp>
      <p:sp>
        <p:nvSpPr>
          <p:cNvPr id="13" name="TextBox 12">
            <a:extLst>
              <a:ext uri="{FF2B5EF4-FFF2-40B4-BE49-F238E27FC236}">
                <a16:creationId xmlns:a16="http://schemas.microsoft.com/office/drawing/2014/main" id="{503F878C-6D26-1179-7B61-43F2A673179F}"/>
              </a:ext>
            </a:extLst>
          </p:cNvPr>
          <p:cNvSpPr txBox="1"/>
          <p:nvPr/>
        </p:nvSpPr>
        <p:spPr>
          <a:xfrm>
            <a:off x="924874" y="5373216"/>
            <a:ext cx="6101860" cy="276999"/>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a:ea typeface="+mn-ea"/>
                <a:cs typeface="+mn-cs"/>
              </a:rPr>
              <a:t>Technical artefacts in socio-cyber-physical systems from Lind (2023)</a:t>
            </a:r>
          </a:p>
        </p:txBody>
      </p:sp>
      <p:pic>
        <p:nvPicPr>
          <p:cNvPr id="19" name="Picture 18">
            <a:extLst>
              <a:ext uri="{FF2B5EF4-FFF2-40B4-BE49-F238E27FC236}">
                <a16:creationId xmlns:a16="http://schemas.microsoft.com/office/drawing/2014/main" id="{420AA800-0B75-F45D-591E-CE3DE77576CC}"/>
              </a:ext>
            </a:extLst>
          </p:cNvPr>
          <p:cNvPicPr>
            <a:picLocks noChangeAspect="1"/>
          </p:cNvPicPr>
          <p:nvPr/>
        </p:nvPicPr>
        <p:blipFill>
          <a:blip r:embed="rId4"/>
          <a:stretch>
            <a:fillRect/>
          </a:stretch>
        </p:blipFill>
        <p:spPr>
          <a:xfrm>
            <a:off x="6496473" y="2278571"/>
            <a:ext cx="5017313" cy="3019139"/>
          </a:xfrm>
          <a:prstGeom prst="rect">
            <a:avLst/>
          </a:prstGeom>
        </p:spPr>
      </p:pic>
      <p:sp>
        <p:nvSpPr>
          <p:cNvPr id="20" name="TextBox 19">
            <a:extLst>
              <a:ext uri="{FF2B5EF4-FFF2-40B4-BE49-F238E27FC236}">
                <a16:creationId xmlns:a16="http://schemas.microsoft.com/office/drawing/2014/main" id="{6E6EDC81-8B12-1566-4095-07E30436DEB2}"/>
              </a:ext>
            </a:extLst>
          </p:cNvPr>
          <p:cNvSpPr txBox="1">
            <a:spLocks noGrp="1" noRot="1" noMove="1" noResize="1" noEditPoints="1" noAdjustHandles="1" noChangeArrowheads="1" noChangeShapeType="1"/>
          </p:cNvSpPr>
          <p:nvPr/>
        </p:nvSpPr>
        <p:spPr>
          <a:xfrm>
            <a:off x="7026734" y="5384249"/>
            <a:ext cx="6101860" cy="276999"/>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a:ea typeface="+mn-ea"/>
                <a:cs typeface="+mn-cs"/>
              </a:rPr>
              <a:t>Levels of automation (Sheridan, 1992) </a:t>
            </a:r>
          </a:p>
        </p:txBody>
      </p:sp>
      <p:sp>
        <p:nvSpPr>
          <p:cNvPr id="7" name="TextBox 6">
            <a:extLst>
              <a:ext uri="{FF2B5EF4-FFF2-40B4-BE49-F238E27FC236}">
                <a16:creationId xmlns:a16="http://schemas.microsoft.com/office/drawing/2014/main" id="{270C7E98-6357-01AF-BE46-073B2DE246B2}"/>
              </a:ext>
            </a:extLst>
          </p:cNvPr>
          <p:cNvSpPr txBox="1"/>
          <p:nvPr/>
        </p:nvSpPr>
        <p:spPr>
          <a:xfrm>
            <a:off x="1245197" y="6021074"/>
            <a:ext cx="10945216" cy="230832"/>
          </a:xfrm>
          <a:prstGeom prst="rect">
            <a:avLst/>
          </a:prstGeom>
          <a:noFill/>
        </p:spPr>
        <p:txBody>
          <a:bodyPr wrap="square">
            <a:spAutoFit/>
          </a:bodyPr>
          <a:lstStyle/>
          <a:p>
            <a:r>
              <a:rPr lang="en-US" sz="900" kern="0" dirty="0">
                <a:solidFill>
                  <a:srgbClr val="000000"/>
                </a:solidFill>
                <a:latin typeface="Arial"/>
                <a:ea typeface="+mn-ea"/>
              </a:rPr>
              <a:t>Lind, M. (2023). Foundations for Functional Modeling of Technical Artefacts. Foundations for Functional Modeling of Technical Artefacts. Springer. https://doi.org/10.1007/978-3-031-45918-4</a:t>
            </a:r>
            <a:endParaRPr lang="da-DK" sz="900" kern="0" dirty="0">
              <a:solidFill>
                <a:srgbClr val="000000"/>
              </a:solidFill>
              <a:latin typeface="Arial"/>
              <a:ea typeface="+mn-ea"/>
            </a:endParaRPr>
          </a:p>
        </p:txBody>
      </p:sp>
    </p:spTree>
    <p:extLst>
      <p:ext uri="{BB962C8B-B14F-4D97-AF65-F5344CB8AC3E}">
        <p14:creationId xmlns:p14="http://schemas.microsoft.com/office/powerpoint/2010/main" val="2386291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a:t>
            </a:r>
            <a:endParaRPr lang="en-GB" dirty="0"/>
          </a:p>
        </p:txBody>
      </p:sp>
      <p:sp>
        <p:nvSpPr>
          <p:cNvPr id="3" name="Content Placeholder 2"/>
          <p:cNvSpPr>
            <a:spLocks noGrp="1"/>
          </p:cNvSpPr>
          <p:nvPr>
            <p:ph idx="1"/>
          </p:nvPr>
        </p:nvSpPr>
        <p:spPr/>
        <p:txBody>
          <a:bodyPr/>
          <a:lstStyle/>
          <a:p>
            <a:r>
              <a:rPr lang="en-US" b="1" dirty="0"/>
              <a:t>Digitalization and automation bring new </a:t>
            </a:r>
            <a:r>
              <a:rPr lang="en-US" b="1"/>
              <a:t>challenges to </a:t>
            </a:r>
            <a:r>
              <a:rPr lang="en-US" b="1" dirty="0"/>
              <a:t>safety and reliability</a:t>
            </a:r>
          </a:p>
          <a:p>
            <a:endParaRPr lang="en-GB" dirty="0"/>
          </a:p>
        </p:txBody>
      </p:sp>
      <p:sp>
        <p:nvSpPr>
          <p:cNvPr id="4" name="Slide Number Placeholder 3"/>
          <p:cNvSpPr>
            <a:spLocks noGrp="1"/>
          </p:cNvSpPr>
          <p:nvPr>
            <p:ph type="sldNum" sz="quarter" idx="11"/>
          </p:nvPr>
        </p:nvSpPr>
        <p:spPr/>
        <p:txBody>
          <a:bodyPr/>
          <a:lstStyle/>
          <a:p>
            <a:fld id="{103EA872-A674-449B-A120-B97244F8E91D}" type="slidenum">
              <a:rPr lang="en-GB" smtClean="0"/>
              <a:pPr/>
              <a:t>12</a:t>
            </a:fld>
            <a:endParaRPr lang="en-GB" dirty="0"/>
          </a:p>
        </p:txBody>
      </p:sp>
      <p:pic>
        <p:nvPicPr>
          <p:cNvPr id="7" name="Content Placeholder 2" descr="Picture shows example of industrial robot doing task (placing windshield into automobile). &#1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573826" y="2427775"/>
            <a:ext cx="2913201" cy="1921473"/>
          </a:xfrm>
          <a:prstGeom prst="rect">
            <a:avLst/>
          </a:prstGeom>
        </p:spPr>
      </p:pic>
      <p:graphicFrame>
        <p:nvGraphicFramePr>
          <p:cNvPr id="8" name="Diagram 7"/>
          <p:cNvGraphicFramePr/>
          <p:nvPr/>
        </p:nvGraphicFramePr>
        <p:xfrm>
          <a:off x="3800912" y="3336994"/>
          <a:ext cx="2870358" cy="26842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9" name="Diagram 8"/>
          <p:cNvGraphicFramePr/>
          <p:nvPr/>
        </p:nvGraphicFramePr>
        <p:xfrm>
          <a:off x="1054646" y="3336994"/>
          <a:ext cx="2870358" cy="268429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0" name="Curved Down Arrow 9"/>
          <p:cNvSpPr/>
          <p:nvPr/>
        </p:nvSpPr>
        <p:spPr bwMode="auto">
          <a:xfrm>
            <a:off x="3070870" y="2636912"/>
            <a:ext cx="1512168" cy="432048"/>
          </a:xfrm>
          <a:prstGeom prst="curvedDownArrow">
            <a:avLst/>
          </a:prstGeom>
          <a:solidFill>
            <a:schemeClr val="accent1"/>
          </a:solidFill>
          <a:ln w="9525" cap="flat" cmpd="sng" algn="ctr">
            <a:solidFill>
              <a:schemeClr val="accent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pic>
        <p:nvPicPr>
          <p:cNvPr id="4098" name="Picture 2" descr="Figure IV-6: Enclosed Robot Application with an Overhead Observation Station (Source: iStock)"/>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599262" y="4456745"/>
            <a:ext cx="3196349" cy="20539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09C0E2C-3772-CF79-C722-188F34B533C0}"/>
              </a:ext>
            </a:extLst>
          </p:cNvPr>
          <p:cNvPicPr>
            <a:picLocks noChangeAspect="1"/>
          </p:cNvPicPr>
          <p:nvPr/>
        </p:nvPicPr>
        <p:blipFill rotWithShape="1">
          <a:blip r:embed="rId15"/>
          <a:srcRect t="54823" r="68125"/>
          <a:stretch/>
        </p:blipFill>
        <p:spPr>
          <a:xfrm>
            <a:off x="9479582" y="4391109"/>
            <a:ext cx="2659261" cy="2108230"/>
          </a:xfrm>
          <a:prstGeom prst="rect">
            <a:avLst/>
          </a:prstGeom>
        </p:spPr>
      </p:pic>
      <p:pic>
        <p:nvPicPr>
          <p:cNvPr id="6" name="Picture 5">
            <a:extLst>
              <a:ext uri="{FF2B5EF4-FFF2-40B4-BE49-F238E27FC236}">
                <a16:creationId xmlns:a16="http://schemas.microsoft.com/office/drawing/2014/main" id="{6B227070-9649-36A3-4F6C-10250C5F87C6}"/>
              </a:ext>
            </a:extLst>
          </p:cNvPr>
          <p:cNvPicPr>
            <a:picLocks noChangeAspect="1"/>
          </p:cNvPicPr>
          <p:nvPr/>
        </p:nvPicPr>
        <p:blipFill>
          <a:blip r:embed="rId16"/>
          <a:stretch>
            <a:fillRect/>
          </a:stretch>
        </p:blipFill>
        <p:spPr>
          <a:xfrm>
            <a:off x="9479582" y="2640753"/>
            <a:ext cx="2652907" cy="1442871"/>
          </a:xfrm>
          <a:prstGeom prst="rect">
            <a:avLst/>
          </a:prstGeom>
        </p:spPr>
      </p:pic>
    </p:spTree>
    <p:extLst>
      <p:ext uri="{BB962C8B-B14F-4D97-AF65-F5344CB8AC3E}">
        <p14:creationId xmlns:p14="http://schemas.microsoft.com/office/powerpoint/2010/main" val="2157611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a:t>
            </a:r>
            <a:endParaRPr lang="en-GB" dirty="0"/>
          </a:p>
        </p:txBody>
      </p:sp>
      <p:sp>
        <p:nvSpPr>
          <p:cNvPr id="3" name="Content Placeholder 2"/>
          <p:cNvSpPr>
            <a:spLocks noGrp="1"/>
          </p:cNvSpPr>
          <p:nvPr>
            <p:ph idx="1"/>
          </p:nvPr>
        </p:nvSpPr>
        <p:spPr/>
        <p:txBody>
          <a:bodyPr/>
          <a:lstStyle/>
          <a:p>
            <a:r>
              <a:rPr lang="en-US" b="1" dirty="0"/>
              <a:t>Digitalization and automation bring new challenges for safety and reliability</a:t>
            </a:r>
          </a:p>
        </p:txBody>
      </p:sp>
      <p:sp>
        <p:nvSpPr>
          <p:cNvPr id="4" name="Slide Number Placeholder 3"/>
          <p:cNvSpPr>
            <a:spLocks noGrp="1"/>
          </p:cNvSpPr>
          <p:nvPr>
            <p:ph type="sldNum" sz="quarter" idx="11"/>
          </p:nvPr>
        </p:nvSpPr>
        <p:spPr/>
        <p:txBody>
          <a:bodyPr/>
          <a:lstStyle/>
          <a:p>
            <a:fld id="{103EA872-A674-449B-A120-B97244F8E91D}" type="slidenum">
              <a:rPr lang="en-GB" smtClean="0"/>
              <a:pPr/>
              <a:t>13</a:t>
            </a:fld>
            <a:endParaRPr lang="en-GB" dirty="0"/>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4686" y="2276872"/>
            <a:ext cx="5377646" cy="4105978"/>
          </a:xfrm>
          <a:prstGeom prst="rect">
            <a:avLst/>
          </a:prstGeom>
        </p:spPr>
      </p:pic>
      <p:pic>
        <p:nvPicPr>
          <p:cNvPr id="6" name="Content Placeholder 3" descr="Graphic of drawings overhead and side view of robot envelopes" title="Graphic"/>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auto">
          <a:xfrm>
            <a:off x="6455246" y="2439852"/>
            <a:ext cx="4801468" cy="38775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6624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AB9D89-4678-4B3C-8679-3E429EFBB2DD}"/>
              </a:ext>
            </a:extLst>
          </p:cNvPr>
          <p:cNvSpPr>
            <a:spLocks noGrp="1"/>
          </p:cNvSpPr>
          <p:nvPr>
            <p:ph type="title"/>
          </p:nvPr>
        </p:nvSpPr>
        <p:spPr/>
        <p:txBody>
          <a:bodyPr/>
          <a:lstStyle/>
          <a:p>
            <a:r>
              <a:rPr lang="en-US" dirty="0"/>
              <a:t>Objectives</a:t>
            </a:r>
            <a:endParaRPr lang="en-GB" dirty="0"/>
          </a:p>
        </p:txBody>
      </p:sp>
      <p:sp>
        <p:nvSpPr>
          <p:cNvPr id="6" name="Content Placeholder 5">
            <a:extLst>
              <a:ext uri="{FF2B5EF4-FFF2-40B4-BE49-F238E27FC236}">
                <a16:creationId xmlns:a16="http://schemas.microsoft.com/office/drawing/2014/main" id="{5A5890CD-8F90-4FE7-841F-F7B0C2865BA2}"/>
              </a:ext>
            </a:extLst>
          </p:cNvPr>
          <p:cNvSpPr>
            <a:spLocks noGrp="1"/>
          </p:cNvSpPr>
          <p:nvPr>
            <p:ph idx="1"/>
          </p:nvPr>
        </p:nvSpPr>
        <p:spPr>
          <a:xfrm>
            <a:off x="1774726" y="1603279"/>
            <a:ext cx="9312374" cy="4545578"/>
          </a:xfrm>
        </p:spPr>
        <p:txBody>
          <a:bodyPr/>
          <a:lstStyle/>
          <a:p>
            <a:pPr>
              <a:lnSpc>
                <a:spcPts val="2500"/>
              </a:lnSpc>
              <a:spcBef>
                <a:spcPts val="1200"/>
              </a:spcBef>
            </a:pPr>
            <a:r>
              <a:rPr lang="en-US" b="1" dirty="0"/>
              <a:t>The aim of the course </a:t>
            </a:r>
            <a:r>
              <a:rPr lang="en-US" dirty="0"/>
              <a:t>is to teach students </a:t>
            </a:r>
            <a:r>
              <a:rPr lang="en-US" u="sng" dirty="0"/>
              <a:t>systematic methods and tools </a:t>
            </a:r>
            <a:r>
              <a:rPr lang="en-US" dirty="0"/>
              <a:t>for identifying, analyzing and managing reliability and safety issues in automation and robotic systems. These are useful to prepare students to solve new safety problems and uptake of the </a:t>
            </a:r>
            <a:r>
              <a:rPr lang="en-US" u="sng" dirty="0"/>
              <a:t>legal, societal and ethical aspects </a:t>
            </a:r>
            <a:r>
              <a:rPr lang="en-US" dirty="0"/>
              <a:t>in the era of industry 4.0. </a:t>
            </a:r>
          </a:p>
          <a:p>
            <a:pPr>
              <a:spcBef>
                <a:spcPts val="1200"/>
              </a:spcBef>
            </a:pPr>
            <a:endParaRPr lang="en-GB" dirty="0"/>
          </a:p>
        </p:txBody>
      </p:sp>
      <p:sp>
        <p:nvSpPr>
          <p:cNvPr id="4" name="Slide Number Placeholder 3"/>
          <p:cNvSpPr>
            <a:spLocks noGrp="1"/>
          </p:cNvSpPr>
          <p:nvPr>
            <p:ph type="sldNum" sz="quarter" idx="11"/>
          </p:nvPr>
        </p:nvSpPr>
        <p:spPr/>
        <p:txBody>
          <a:bodyPr/>
          <a:lstStyle/>
          <a:p>
            <a:fld id="{103EA872-A674-449B-A120-B97244F8E91D}" type="slidenum">
              <a:rPr lang="en-GB" smtClean="0"/>
              <a:pPr/>
              <a:t>14</a:t>
            </a:fld>
            <a:endParaRPr lang="en-GB" dirty="0"/>
          </a:p>
        </p:txBody>
      </p:sp>
      <p:graphicFrame>
        <p:nvGraphicFramePr>
          <p:cNvPr id="3" name="Diagram 2"/>
          <p:cNvGraphicFramePr/>
          <p:nvPr/>
        </p:nvGraphicFramePr>
        <p:xfrm>
          <a:off x="8838443" y="3446457"/>
          <a:ext cx="2870358" cy="268429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076" name="Picture 4" descr="What Should Safety Professionals and Systems Integrators Know about Robotics  and Safety? | Machine Desig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35247" y="3646853"/>
            <a:ext cx="4078609" cy="226770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499853" y="3628747"/>
            <a:ext cx="2233304" cy="338554"/>
          </a:xfrm>
          <a:prstGeom prst="rect">
            <a:avLst/>
          </a:prstGeom>
        </p:spPr>
        <p:txBody>
          <a:bodyPr wrap="none">
            <a:spAutoFit/>
          </a:bodyPr>
          <a:lstStyle/>
          <a:p>
            <a:r>
              <a:rPr lang="en-GB" dirty="0"/>
              <a:t>machinedesign.com</a:t>
            </a:r>
          </a:p>
        </p:txBody>
      </p:sp>
      <p:pic>
        <p:nvPicPr>
          <p:cNvPr id="3078" name="Picture 6" descr="Knowledge bridge education illustration illustration image_picture free  download 401861660_lovepik.com"/>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221511" y="3625085"/>
            <a:ext cx="3492587" cy="2327038"/>
          </a:xfrm>
          <a:prstGeom prst="rect">
            <a:avLst/>
          </a:prstGeom>
          <a:noFill/>
          <a:extLst>
            <a:ext uri="{909E8E84-426E-40DD-AFC4-6F175D3DCCD1}">
              <a14:hiddenFill xmlns:a14="http://schemas.microsoft.com/office/drawing/2010/main">
                <a:solidFill>
                  <a:srgbClr val="FFFFFF"/>
                </a:solidFill>
              </a14:hiddenFill>
            </a:ext>
          </a:extLst>
        </p:spPr>
      </p:pic>
    </p:spTree>
    <p:custDataLst>
      <p:custData r:id="rId1"/>
      <p:custData r:id="rId2"/>
    </p:custDataLst>
    <p:extLst>
      <p:ext uri="{BB962C8B-B14F-4D97-AF65-F5344CB8AC3E}">
        <p14:creationId xmlns:p14="http://schemas.microsoft.com/office/powerpoint/2010/main" val="1098663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objectives</a:t>
            </a:r>
          </a:p>
        </p:txBody>
      </p:sp>
      <p:sp>
        <p:nvSpPr>
          <p:cNvPr id="3" name="Content Placeholder 2"/>
          <p:cNvSpPr>
            <a:spLocks noGrp="1"/>
          </p:cNvSpPr>
          <p:nvPr>
            <p:ph idx="1"/>
          </p:nvPr>
        </p:nvSpPr>
        <p:spPr>
          <a:xfrm>
            <a:off x="1774726" y="1592155"/>
            <a:ext cx="9312374" cy="4545578"/>
          </a:xfrm>
        </p:spPr>
        <p:txBody>
          <a:bodyPr/>
          <a:lstStyle/>
          <a:p>
            <a:pPr>
              <a:spcBef>
                <a:spcPts val="1200"/>
              </a:spcBef>
            </a:pPr>
            <a:r>
              <a:rPr lang="en-US" sz="1600" dirty="0"/>
              <a:t>Define safety and reliability in relation with robotic and automation systems.</a:t>
            </a:r>
          </a:p>
          <a:p>
            <a:pPr>
              <a:spcBef>
                <a:spcPts val="1200"/>
              </a:spcBef>
            </a:pPr>
            <a:r>
              <a:rPr lang="en-US" sz="1600" dirty="0"/>
              <a:t>Describe fundamental safety concepts and theories in relation with robotic and automation systems.</a:t>
            </a:r>
          </a:p>
          <a:p>
            <a:pPr>
              <a:spcBef>
                <a:spcPts val="1200"/>
              </a:spcBef>
            </a:pPr>
            <a:r>
              <a:rPr lang="en-US" sz="1600" dirty="0"/>
              <a:t>Describe ethical aspects from the human-machine (robotics) perspective.</a:t>
            </a:r>
          </a:p>
          <a:p>
            <a:pPr>
              <a:spcBef>
                <a:spcPts val="1200"/>
              </a:spcBef>
            </a:pPr>
            <a:r>
              <a:rPr lang="en-US" sz="1600" dirty="0"/>
              <a:t>Explain what is standard, and what is CE marking.</a:t>
            </a:r>
          </a:p>
          <a:p>
            <a:pPr>
              <a:spcBef>
                <a:spcPts val="1200"/>
              </a:spcBef>
            </a:pPr>
            <a:r>
              <a:rPr lang="en-US" sz="1600" dirty="0"/>
              <a:t>Identify what are the relevant standards and required procedures.</a:t>
            </a:r>
          </a:p>
          <a:p>
            <a:pPr>
              <a:spcBef>
                <a:spcPts val="1200"/>
              </a:spcBef>
            </a:pPr>
            <a:r>
              <a:rPr lang="en-US" sz="1600" dirty="0"/>
              <a:t>Identify causing factors that contribute to the accidents in relation with robotic and automation systems by using accident-causing theories.</a:t>
            </a:r>
          </a:p>
          <a:p>
            <a:pPr>
              <a:spcBef>
                <a:spcPts val="1200"/>
              </a:spcBef>
            </a:pPr>
            <a:r>
              <a:rPr lang="en-US" sz="1600" dirty="0"/>
              <a:t>Perform system safety analysis using safety analysis methods by following the safety analysis procedure for robotic and automation systems.</a:t>
            </a:r>
          </a:p>
          <a:p>
            <a:pPr>
              <a:spcBef>
                <a:spcPts val="1200"/>
              </a:spcBef>
            </a:pPr>
            <a:r>
              <a:rPr lang="en-US" sz="1600" dirty="0"/>
              <a:t>Perform reliability analysis of robotic and automation systems for simple events using reliability analysis methods.</a:t>
            </a:r>
          </a:p>
          <a:p>
            <a:pPr>
              <a:spcBef>
                <a:spcPts val="1200"/>
              </a:spcBef>
            </a:pPr>
            <a:r>
              <a:rPr lang="en-US" sz="1600" dirty="0"/>
              <a:t>Perform digital twin simulation for risk assessment by using </a:t>
            </a:r>
            <a:r>
              <a:rPr lang="en-US" sz="1600" dirty="0" err="1"/>
              <a:t>CoppeliaSim</a:t>
            </a:r>
            <a:r>
              <a:rPr lang="en-US" sz="1600" dirty="0"/>
              <a:t>.</a:t>
            </a:r>
          </a:p>
          <a:p>
            <a:pPr>
              <a:spcBef>
                <a:spcPts val="1200"/>
              </a:spcBef>
            </a:pPr>
            <a:r>
              <a:rPr lang="en-US" sz="1600" dirty="0"/>
              <a:t>Perform risk assessment according to ISO12100.</a:t>
            </a:r>
          </a:p>
          <a:p>
            <a:pPr>
              <a:spcBef>
                <a:spcPts val="1200"/>
              </a:spcBef>
            </a:pPr>
            <a:r>
              <a:rPr lang="en-US" sz="1600" dirty="0"/>
              <a:t>Write sections of a risk assessment report.</a:t>
            </a:r>
            <a:endParaRPr lang="en-GB" dirty="0"/>
          </a:p>
        </p:txBody>
      </p:sp>
      <p:sp>
        <p:nvSpPr>
          <p:cNvPr id="4" name="Slide Number Placeholder 3"/>
          <p:cNvSpPr>
            <a:spLocks noGrp="1"/>
          </p:cNvSpPr>
          <p:nvPr>
            <p:ph type="sldNum" sz="quarter" idx="11"/>
          </p:nvPr>
        </p:nvSpPr>
        <p:spPr/>
        <p:txBody>
          <a:bodyPr/>
          <a:lstStyle/>
          <a:p>
            <a:fld id="{103EA872-A674-449B-A120-B97244F8E91D}" type="slidenum">
              <a:rPr lang="en-GB" smtClean="0"/>
              <a:pPr/>
              <a:t>15</a:t>
            </a:fld>
            <a:endParaRPr lang="en-GB" dirty="0"/>
          </a:p>
        </p:txBody>
      </p:sp>
      <p:pic>
        <p:nvPicPr>
          <p:cNvPr id="2050" name="Picture 2" descr="https://www.facilitatedtraining.com/wp-content/uploads/2020/08/learning-objectives-blog-aug-202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6666" y="116632"/>
            <a:ext cx="3210793" cy="180607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9119542" y="1584149"/>
            <a:ext cx="3059492" cy="338554"/>
          </a:xfrm>
          <a:prstGeom prst="rect">
            <a:avLst/>
          </a:prstGeom>
        </p:spPr>
        <p:txBody>
          <a:bodyPr wrap="none">
            <a:spAutoFit/>
          </a:bodyPr>
          <a:lstStyle/>
          <a:p>
            <a:r>
              <a:rPr lang="en-GB" dirty="0"/>
              <a:t>www.facilitatedtraining.com</a:t>
            </a:r>
          </a:p>
        </p:txBody>
      </p:sp>
    </p:spTree>
    <p:extLst>
      <p:ext uri="{BB962C8B-B14F-4D97-AF65-F5344CB8AC3E}">
        <p14:creationId xmlns:p14="http://schemas.microsoft.com/office/powerpoint/2010/main" val="2388605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Teaching materials</a:t>
            </a:r>
            <a:endParaRPr lang="en-GB" dirty="0"/>
          </a:p>
        </p:txBody>
      </p:sp>
      <p:sp>
        <p:nvSpPr>
          <p:cNvPr id="3" name="Content Placeholder 2"/>
          <p:cNvSpPr>
            <a:spLocks noGrp="1"/>
          </p:cNvSpPr>
          <p:nvPr>
            <p:ph idx="1"/>
          </p:nvPr>
        </p:nvSpPr>
        <p:spPr/>
        <p:txBody>
          <a:bodyPr/>
          <a:lstStyle/>
          <a:p>
            <a:r>
              <a:rPr lang="en-US" sz="1600" dirty="0"/>
              <a:t>Robot System Reliability and Safety: A Modern Approach By B.S. Dhillon</a:t>
            </a:r>
          </a:p>
          <a:p>
            <a:r>
              <a:rPr lang="en-US" sz="1600" dirty="0"/>
              <a:t>Justin, S., &amp; Christopher, Q. (2024). Robotic Safety Systems: An Applied Approach. In Robotic Safety Systems: an Applied Approach (pp. 1–276). CRC Press. </a:t>
            </a:r>
          </a:p>
          <a:p>
            <a:r>
              <a:rPr lang="en-US" sz="1600" dirty="0"/>
              <a:t>Legislations and regulations </a:t>
            </a:r>
            <a:r>
              <a:rPr lang="en-US" sz="1600" dirty="0">
                <a:effectLst/>
                <a:latin typeface="Calibri" panose="020F0502020204030204" pitchFamily="34" charset="0"/>
                <a:ea typeface="DengXian" panose="02010600030101010101" pitchFamily="2" charset="-122"/>
              </a:rPr>
              <a:t> </a:t>
            </a:r>
            <a:r>
              <a:rPr lang="en-US" sz="1600" dirty="0">
                <a:hlinkClick r:id="rId3">
                  <a:extLst>
                    <a:ext uri="{A12FA001-AC4F-418D-AE19-62706E023703}">
                      <ahyp:hlinkClr xmlns:ahyp="http://schemas.microsoft.com/office/drawing/2018/hyperlinkcolor" val="tx"/>
                    </a:ext>
                  </a:extLst>
                </a:hlinkClick>
              </a:rPr>
              <a:t>https://standardsandmachinery.ds.dk/#/</a:t>
            </a:r>
            <a:endParaRPr lang="en-US" sz="1600" dirty="0"/>
          </a:p>
          <a:p>
            <a:r>
              <a:rPr lang="en-US" sz="1600" dirty="0"/>
              <a:t>Other tools such as </a:t>
            </a:r>
            <a:r>
              <a:rPr lang="en-US" sz="1600" dirty="0">
                <a:hlinkClick r:id="rId4">
                  <a:extLst>
                    <a:ext uri="{A12FA001-AC4F-418D-AE19-62706E023703}">
                      <ahyp:hlinkClr xmlns:ahyp="http://schemas.microsoft.com/office/drawing/2018/hyperlinkcolor" val="tx"/>
                    </a:ext>
                  </a:extLst>
                </a:hlinkClick>
              </a:rPr>
              <a:t>https://www.safearoundrobots.com/toolkit/home</a:t>
            </a:r>
            <a:r>
              <a:rPr lang="en-US" sz="1600" dirty="0"/>
              <a:t> and other literatures</a:t>
            </a:r>
          </a:p>
          <a:p>
            <a:r>
              <a:rPr lang="en-US" sz="1600" dirty="0"/>
              <a:t>Videos</a:t>
            </a:r>
            <a:endParaRPr lang="en-GB" sz="1600" dirty="0"/>
          </a:p>
        </p:txBody>
      </p:sp>
      <p:sp>
        <p:nvSpPr>
          <p:cNvPr id="4" name="Slide Number Placeholder 3"/>
          <p:cNvSpPr>
            <a:spLocks noGrp="1"/>
          </p:cNvSpPr>
          <p:nvPr>
            <p:ph type="sldNum" sz="quarter" idx="11"/>
          </p:nvPr>
        </p:nvSpPr>
        <p:spPr/>
        <p:txBody>
          <a:bodyPr/>
          <a:lstStyle/>
          <a:p>
            <a:fld id="{103EA872-A674-449B-A120-B97244F8E91D}" type="slidenum">
              <a:rPr lang="en-GB" smtClean="0"/>
              <a:pPr/>
              <a:t>16</a:t>
            </a:fld>
            <a:endParaRPr lang="en-GB" dirty="0"/>
          </a:p>
        </p:txBody>
      </p:sp>
      <p:pic>
        <p:nvPicPr>
          <p:cNvPr id="5" name="Picture 4"/>
          <p:cNvPicPr>
            <a:picLocks noChangeAspect="1"/>
          </p:cNvPicPr>
          <p:nvPr/>
        </p:nvPicPr>
        <p:blipFill>
          <a:blip r:embed="rId5"/>
          <a:stretch>
            <a:fillRect/>
          </a:stretch>
        </p:blipFill>
        <p:spPr>
          <a:xfrm>
            <a:off x="2352069" y="3501008"/>
            <a:ext cx="1996522" cy="2952328"/>
          </a:xfrm>
          <a:prstGeom prst="rect">
            <a:avLst/>
          </a:prstGeom>
        </p:spPr>
      </p:pic>
      <p:pic>
        <p:nvPicPr>
          <p:cNvPr id="7" name="Picture 6"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7572" y="3494047"/>
            <a:ext cx="1989370" cy="2925009"/>
          </a:xfrm>
          <a:prstGeom prst="rect">
            <a:avLst/>
          </a:prstGeom>
        </p:spPr>
      </p:pic>
      <p:pic>
        <p:nvPicPr>
          <p:cNvPr id="8" name="Picture 7" descr="A group of men looking at a computer&#10;&#10;AI-generated content may be incorrect.">
            <a:extLst>
              <a:ext uri="{FF2B5EF4-FFF2-40B4-BE49-F238E27FC236}">
                <a16:creationId xmlns:a16="http://schemas.microsoft.com/office/drawing/2014/main" id="{F68D8B2B-ABEE-15A8-09F7-02E85D1825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98211" y="3513136"/>
            <a:ext cx="1935067" cy="2905848"/>
          </a:xfrm>
          <a:prstGeom prst="rect">
            <a:avLst/>
          </a:prstGeom>
        </p:spPr>
      </p:pic>
    </p:spTree>
    <p:extLst>
      <p:ext uri="{BB962C8B-B14F-4D97-AF65-F5344CB8AC3E}">
        <p14:creationId xmlns:p14="http://schemas.microsoft.com/office/powerpoint/2010/main" val="11579423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plan</a:t>
            </a:r>
            <a:endParaRPr lang="en-GB" dirty="0"/>
          </a:p>
        </p:txBody>
      </p:sp>
      <p:sp>
        <p:nvSpPr>
          <p:cNvPr id="4" name="Slide Number Placeholder 3"/>
          <p:cNvSpPr>
            <a:spLocks noGrp="1"/>
          </p:cNvSpPr>
          <p:nvPr>
            <p:ph type="sldNum" sz="quarter" idx="11"/>
          </p:nvPr>
        </p:nvSpPr>
        <p:spPr/>
        <p:txBody>
          <a:bodyPr/>
          <a:lstStyle/>
          <a:p>
            <a:fld id="{103EA872-A674-449B-A120-B97244F8E91D}" type="slidenum">
              <a:rPr lang="en-GB" smtClean="0"/>
              <a:pPr/>
              <a:t>17</a:t>
            </a:fld>
            <a:endParaRPr lang="en-GB" dirty="0"/>
          </a:p>
        </p:txBody>
      </p:sp>
      <p:pic>
        <p:nvPicPr>
          <p:cNvPr id="5122" name="Picture 2" descr="Course pl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07574" y="4278179"/>
            <a:ext cx="2417199" cy="181479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9797835" y="5984372"/>
            <a:ext cx="2160240" cy="246221"/>
          </a:xfrm>
          <a:prstGeom prst="rect">
            <a:avLst/>
          </a:prstGeom>
          <a:noFill/>
        </p:spPr>
        <p:txBody>
          <a:bodyPr wrap="square" lIns="0" tIns="0" rIns="0" bIns="0" rtlCol="0">
            <a:spAutoFit/>
          </a:bodyPr>
          <a:lstStyle/>
          <a:p>
            <a:pPr algn="l">
              <a:spcBef>
                <a:spcPts val="432"/>
              </a:spcBef>
            </a:pPr>
            <a:r>
              <a:rPr lang="en-US" dirty="0">
                <a:latin typeface="+mn-lt"/>
              </a:rPr>
              <a:t>Slideshare.com</a:t>
            </a:r>
            <a:endParaRPr lang="en-GB" dirty="0" err="1">
              <a:latin typeface="+mn-lt"/>
            </a:endParaRPr>
          </a:p>
        </p:txBody>
      </p:sp>
      <p:pic>
        <p:nvPicPr>
          <p:cNvPr id="6" name="Picture 5">
            <a:extLst>
              <a:ext uri="{FF2B5EF4-FFF2-40B4-BE49-F238E27FC236}">
                <a16:creationId xmlns:a16="http://schemas.microsoft.com/office/drawing/2014/main" id="{94EDC6F6-506C-3545-F212-ADCD81B627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1128" y="5611447"/>
            <a:ext cx="3832674" cy="1135317"/>
          </a:xfrm>
          <a:prstGeom prst="rect">
            <a:avLst/>
          </a:prstGeom>
        </p:spPr>
      </p:pic>
      <p:pic>
        <p:nvPicPr>
          <p:cNvPr id="9" name="Picture 8">
            <a:extLst>
              <a:ext uri="{FF2B5EF4-FFF2-40B4-BE49-F238E27FC236}">
                <a16:creationId xmlns:a16="http://schemas.microsoft.com/office/drawing/2014/main" id="{CDDA6F31-F353-C55E-330B-D2661A7F69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128" y="270303"/>
            <a:ext cx="3832674" cy="5214851"/>
          </a:xfrm>
          <a:prstGeom prst="rect">
            <a:avLst/>
          </a:prstGeom>
        </p:spPr>
      </p:pic>
      <p:sp>
        <p:nvSpPr>
          <p:cNvPr id="12" name="TextBox 11">
            <a:extLst>
              <a:ext uri="{FF2B5EF4-FFF2-40B4-BE49-F238E27FC236}">
                <a16:creationId xmlns:a16="http://schemas.microsoft.com/office/drawing/2014/main" id="{F33C1528-AC32-CAE3-27A5-DA8F4D424CA2}"/>
              </a:ext>
            </a:extLst>
          </p:cNvPr>
          <p:cNvSpPr txBox="1"/>
          <p:nvPr/>
        </p:nvSpPr>
        <p:spPr>
          <a:xfrm>
            <a:off x="4241128" y="5413897"/>
            <a:ext cx="1782070" cy="184666"/>
          </a:xfrm>
          <a:prstGeom prst="rect">
            <a:avLst/>
          </a:prstGeom>
          <a:noFill/>
        </p:spPr>
        <p:txBody>
          <a:bodyPr wrap="square" lIns="0" tIns="0" rIns="0" bIns="0" rtlCol="0">
            <a:spAutoFit/>
          </a:bodyPr>
          <a:lstStyle/>
          <a:p>
            <a:pPr algn="l">
              <a:spcBef>
                <a:spcPts val="432"/>
              </a:spcBef>
            </a:pPr>
            <a:r>
              <a:rPr lang="en-US" sz="1200" dirty="0">
                <a:latin typeface="+mn-lt"/>
              </a:rPr>
              <a:t>Easter holiday</a:t>
            </a:r>
          </a:p>
        </p:txBody>
      </p:sp>
    </p:spTree>
    <p:extLst>
      <p:ext uri="{BB962C8B-B14F-4D97-AF65-F5344CB8AC3E}">
        <p14:creationId xmlns:p14="http://schemas.microsoft.com/office/powerpoint/2010/main" val="3359447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4726" y="404664"/>
            <a:ext cx="9312374" cy="457659"/>
          </a:xfrm>
        </p:spPr>
        <p:txBody>
          <a:bodyPr/>
          <a:lstStyle/>
          <a:p>
            <a:r>
              <a:rPr lang="en-US" dirty="0">
                <a:solidFill>
                  <a:schemeClr val="tx1"/>
                </a:solidFill>
              </a:rPr>
              <a:t>Course </a:t>
            </a:r>
            <a:r>
              <a:rPr lang="en-US" altLang="zh-CN" dirty="0">
                <a:solidFill>
                  <a:schemeClr val="tx1"/>
                </a:solidFill>
              </a:rPr>
              <a:t>Structure</a:t>
            </a:r>
            <a:endParaRPr lang="en-GB" dirty="0">
              <a:solidFill>
                <a:schemeClr val="tx1"/>
              </a:solidFill>
            </a:endParaRPr>
          </a:p>
        </p:txBody>
      </p:sp>
      <p:sp>
        <p:nvSpPr>
          <p:cNvPr id="4" name="Slide Number Placeholder 3"/>
          <p:cNvSpPr>
            <a:spLocks noGrp="1"/>
          </p:cNvSpPr>
          <p:nvPr>
            <p:ph type="sldNum" sz="quarter" idx="11"/>
          </p:nvPr>
        </p:nvSpPr>
        <p:spPr/>
        <p:txBody>
          <a:bodyPr/>
          <a:lstStyle/>
          <a:p>
            <a:fld id="{103EA872-A674-449B-A120-B97244F8E91D}" type="slidenum">
              <a:rPr lang="en-GB" smtClean="0">
                <a:solidFill>
                  <a:schemeClr val="tx1"/>
                </a:solidFill>
              </a:rPr>
              <a:pPr/>
              <a:t>18</a:t>
            </a:fld>
            <a:endParaRPr lang="en-GB" dirty="0">
              <a:solidFill>
                <a:schemeClr val="tx1"/>
              </a:solidFill>
            </a:endParaRPr>
          </a:p>
        </p:txBody>
      </p:sp>
      <p:sp>
        <p:nvSpPr>
          <p:cNvPr id="6" name="Rectangle: Rounded Corners 5">
            <a:extLst>
              <a:ext uri="{FF2B5EF4-FFF2-40B4-BE49-F238E27FC236}">
                <a16:creationId xmlns:a16="http://schemas.microsoft.com/office/drawing/2014/main" id="{847227D4-F84B-48C5-93ED-CBCC5300EE3E}"/>
              </a:ext>
            </a:extLst>
          </p:cNvPr>
          <p:cNvSpPr/>
          <p:nvPr/>
        </p:nvSpPr>
        <p:spPr bwMode="auto">
          <a:xfrm>
            <a:off x="5591022" y="1052736"/>
            <a:ext cx="1127795" cy="354520"/>
          </a:xfrm>
          <a:prstGeom prst="roundRect">
            <a:avLst>
              <a:gd name="adj" fmla="val 50000"/>
            </a:avLst>
          </a:prstGeom>
          <a:noFill/>
          <a:ln w="9525" cap="flat" cmpd="sng" algn="ctr">
            <a:solidFill>
              <a:schemeClr val="tx1"/>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r>
              <a:rPr kumimoji="0" lang="en-US" sz="1400" b="1" i="0" u="none" strike="noStrike" cap="none" normalizeH="0" baseline="0" dirty="0">
                <a:ln>
                  <a:noFill/>
                </a:ln>
                <a:effectLst/>
                <a:latin typeface="+mn-lt"/>
                <a:ea typeface="ＭＳ Ｐゴシック" pitchFamily="-80" charset="-128"/>
              </a:rPr>
              <a:t>START</a:t>
            </a:r>
          </a:p>
        </p:txBody>
      </p:sp>
      <p:sp>
        <p:nvSpPr>
          <p:cNvPr id="7" name="Rectangle 6">
            <a:extLst>
              <a:ext uri="{FF2B5EF4-FFF2-40B4-BE49-F238E27FC236}">
                <a16:creationId xmlns:a16="http://schemas.microsoft.com/office/drawing/2014/main" id="{6C5FDC33-77EC-4666-81E8-0795A7C8F201}"/>
              </a:ext>
            </a:extLst>
          </p:cNvPr>
          <p:cNvSpPr/>
          <p:nvPr/>
        </p:nvSpPr>
        <p:spPr bwMode="auto">
          <a:xfrm>
            <a:off x="5002919" y="1553424"/>
            <a:ext cx="2304000" cy="540000"/>
          </a:xfrm>
          <a:prstGeom prst="rect">
            <a:avLst/>
          </a:prstGeom>
          <a:noFill/>
          <a:ln w="9525" cap="flat" cmpd="sng" algn="ctr">
            <a:solidFill>
              <a:schemeClr val="tx1"/>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r>
              <a:rPr lang="en-US" sz="1400" b="1" dirty="0">
                <a:latin typeface="+mn-lt"/>
              </a:rPr>
              <a:t>Determination of the limits of the machinery</a:t>
            </a:r>
            <a:endParaRPr kumimoji="0" lang="en-US" sz="1400" b="1" i="0" u="none" strike="noStrike" cap="none" normalizeH="0" baseline="0" dirty="0">
              <a:ln>
                <a:noFill/>
              </a:ln>
              <a:effectLst/>
              <a:latin typeface="+mn-lt"/>
            </a:endParaRPr>
          </a:p>
        </p:txBody>
      </p:sp>
      <p:sp>
        <p:nvSpPr>
          <p:cNvPr id="10" name="Rectangle 9">
            <a:extLst>
              <a:ext uri="{FF2B5EF4-FFF2-40B4-BE49-F238E27FC236}">
                <a16:creationId xmlns:a16="http://schemas.microsoft.com/office/drawing/2014/main" id="{60457BAE-2BD3-4823-8C95-2366426A24B3}"/>
              </a:ext>
            </a:extLst>
          </p:cNvPr>
          <p:cNvSpPr/>
          <p:nvPr/>
        </p:nvSpPr>
        <p:spPr bwMode="auto">
          <a:xfrm>
            <a:off x="5002919" y="2294864"/>
            <a:ext cx="2304000" cy="540000"/>
          </a:xfrm>
          <a:prstGeom prst="rect">
            <a:avLst/>
          </a:prstGeom>
          <a:noFill/>
          <a:ln w="9525" cap="flat" cmpd="sng" algn="ctr">
            <a:solidFill>
              <a:schemeClr val="tx1"/>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r>
              <a:rPr kumimoji="0" lang="en-US" sz="1400" b="1" i="0" u="none" strike="noStrike" cap="none" normalizeH="0" baseline="0" dirty="0">
                <a:ln>
                  <a:noFill/>
                </a:ln>
                <a:effectLst/>
                <a:latin typeface="+mn-lt"/>
                <a:ea typeface="ＭＳ Ｐゴシック" pitchFamily="-80" charset="-128"/>
              </a:rPr>
              <a:t>Hazard identification</a:t>
            </a:r>
          </a:p>
        </p:txBody>
      </p:sp>
      <p:sp>
        <p:nvSpPr>
          <p:cNvPr id="11" name="Rectangle 10">
            <a:extLst>
              <a:ext uri="{FF2B5EF4-FFF2-40B4-BE49-F238E27FC236}">
                <a16:creationId xmlns:a16="http://schemas.microsoft.com/office/drawing/2014/main" id="{6E9DF439-00A6-4D12-B869-163D7A1112A5}"/>
              </a:ext>
            </a:extLst>
          </p:cNvPr>
          <p:cNvSpPr/>
          <p:nvPr/>
        </p:nvSpPr>
        <p:spPr bwMode="auto">
          <a:xfrm>
            <a:off x="5002919" y="3101739"/>
            <a:ext cx="2304000" cy="540000"/>
          </a:xfrm>
          <a:prstGeom prst="rect">
            <a:avLst/>
          </a:prstGeom>
          <a:noFill/>
          <a:ln w="9525" cap="flat" cmpd="sng" algn="ctr">
            <a:solidFill>
              <a:schemeClr val="tx1"/>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r>
              <a:rPr kumimoji="0" lang="en-US" sz="1400" b="1" i="0" u="none" strike="noStrike" cap="none" normalizeH="0" baseline="0" dirty="0">
                <a:ln>
                  <a:noFill/>
                </a:ln>
                <a:effectLst/>
                <a:latin typeface="+mn-lt"/>
                <a:ea typeface="ＭＳ Ｐゴシック" pitchFamily="-80" charset="-128"/>
              </a:rPr>
              <a:t>Risk estimation</a:t>
            </a:r>
            <a:br>
              <a:rPr kumimoji="0" lang="en-US" sz="1400" b="0" i="0" u="none" strike="noStrike" cap="none" normalizeH="0" baseline="0" dirty="0">
                <a:ln>
                  <a:noFill/>
                </a:ln>
                <a:effectLst/>
                <a:latin typeface="+mn-lt"/>
                <a:ea typeface="ＭＳ Ｐゴシック" pitchFamily="-80" charset="-128"/>
              </a:rPr>
            </a:br>
            <a:r>
              <a:rPr kumimoji="0" lang="en-US" sz="1000" b="0" i="0" u="none" strike="noStrike" cap="none" normalizeH="0" baseline="0" dirty="0">
                <a:ln>
                  <a:noFill/>
                </a:ln>
                <a:effectLst/>
                <a:latin typeface="+mn-lt"/>
                <a:ea typeface="ＭＳ Ｐゴシック" pitchFamily="-80" charset="-128"/>
              </a:rPr>
              <a:t>Risk = Probability X Consequence</a:t>
            </a:r>
            <a:endParaRPr kumimoji="0" lang="en-US" sz="1400" b="0" i="0" u="none" strike="noStrike" cap="none" normalizeH="0" baseline="0" dirty="0">
              <a:ln>
                <a:noFill/>
              </a:ln>
              <a:effectLst/>
              <a:latin typeface="+mn-lt"/>
              <a:ea typeface="ＭＳ Ｐゴシック" pitchFamily="-80" charset="-128"/>
            </a:endParaRPr>
          </a:p>
        </p:txBody>
      </p:sp>
      <p:sp>
        <p:nvSpPr>
          <p:cNvPr id="12" name="Rectangle 11">
            <a:extLst>
              <a:ext uri="{FF2B5EF4-FFF2-40B4-BE49-F238E27FC236}">
                <a16:creationId xmlns:a16="http://schemas.microsoft.com/office/drawing/2014/main" id="{D3AD0AFD-F4F6-4971-98AE-F9E89D2A5765}"/>
              </a:ext>
            </a:extLst>
          </p:cNvPr>
          <p:cNvSpPr/>
          <p:nvPr/>
        </p:nvSpPr>
        <p:spPr bwMode="auto">
          <a:xfrm>
            <a:off x="5002919" y="3969120"/>
            <a:ext cx="2304000" cy="540000"/>
          </a:xfrm>
          <a:prstGeom prst="rect">
            <a:avLst/>
          </a:prstGeom>
          <a:noFill/>
          <a:ln w="9525" cap="flat" cmpd="sng" algn="ctr">
            <a:solidFill>
              <a:schemeClr val="tx1"/>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r>
              <a:rPr kumimoji="0" lang="en-US" sz="1400" b="1" i="0" u="none" strike="noStrike" cap="none" normalizeH="0" baseline="0" dirty="0">
                <a:ln>
                  <a:noFill/>
                </a:ln>
                <a:effectLst/>
                <a:latin typeface="+mn-lt"/>
                <a:ea typeface="ＭＳ Ｐゴシック" pitchFamily="-80" charset="-128"/>
              </a:rPr>
              <a:t>Risk evaluation</a:t>
            </a:r>
          </a:p>
        </p:txBody>
      </p:sp>
      <p:sp>
        <p:nvSpPr>
          <p:cNvPr id="13" name="Rectangle 12">
            <a:extLst>
              <a:ext uri="{FF2B5EF4-FFF2-40B4-BE49-F238E27FC236}">
                <a16:creationId xmlns:a16="http://schemas.microsoft.com/office/drawing/2014/main" id="{29B68264-7C61-48BC-9406-357FD52CA6CA}"/>
              </a:ext>
            </a:extLst>
          </p:cNvPr>
          <p:cNvSpPr/>
          <p:nvPr/>
        </p:nvSpPr>
        <p:spPr bwMode="auto">
          <a:xfrm>
            <a:off x="5002919" y="5823336"/>
            <a:ext cx="2304000" cy="540000"/>
          </a:xfrm>
          <a:prstGeom prst="rect">
            <a:avLst/>
          </a:prstGeom>
          <a:noFill/>
          <a:ln w="9525" cap="flat" cmpd="sng" algn="ctr">
            <a:solidFill>
              <a:schemeClr val="tx1"/>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r>
              <a:rPr kumimoji="0" lang="en-US" sz="1400" b="1" i="0" u="none" strike="noStrike" cap="none" normalizeH="0" baseline="0" dirty="0">
                <a:ln>
                  <a:noFill/>
                </a:ln>
                <a:effectLst/>
                <a:latin typeface="+mn-lt"/>
                <a:ea typeface="ＭＳ Ｐゴシック" pitchFamily="-80" charset="-128"/>
              </a:rPr>
              <a:t>Risk reduction</a:t>
            </a:r>
            <a:br>
              <a:rPr kumimoji="0" lang="en-US" sz="1400" b="1" i="0" u="none" strike="noStrike" cap="none" normalizeH="0" baseline="0" dirty="0">
                <a:ln>
                  <a:noFill/>
                </a:ln>
                <a:effectLst/>
                <a:latin typeface="+mn-lt"/>
                <a:ea typeface="ＭＳ Ｐゴシック" pitchFamily="-80" charset="-128"/>
              </a:rPr>
            </a:br>
            <a:r>
              <a:rPr kumimoji="0" lang="en-US" sz="1050" b="0" i="0" u="none" strike="noStrike" cap="none" normalizeH="0" baseline="0" dirty="0">
                <a:ln>
                  <a:noFill/>
                </a:ln>
                <a:effectLst/>
                <a:latin typeface="+mn-lt"/>
                <a:ea typeface="ＭＳ Ｐゴシック" pitchFamily="-80" charset="-128"/>
              </a:rPr>
              <a:t>(use </a:t>
            </a:r>
            <a:r>
              <a:rPr lang="en-US" sz="1050" dirty="0">
                <a:latin typeface="+mn-lt"/>
              </a:rPr>
              <a:t>ISO12100</a:t>
            </a:r>
            <a:r>
              <a:rPr kumimoji="0" lang="en-US" sz="1050" b="0" i="0" u="none" strike="noStrike" cap="none" normalizeH="0" baseline="0" dirty="0">
                <a:ln>
                  <a:noFill/>
                </a:ln>
                <a:effectLst/>
                <a:latin typeface="+mn-lt"/>
                <a:ea typeface="ＭＳ Ｐゴシック" pitchFamily="-80" charset="-128"/>
              </a:rPr>
              <a:t>)</a:t>
            </a:r>
            <a:endParaRPr kumimoji="0" lang="en-US" sz="1400" b="0" i="0" u="none" strike="noStrike" cap="none" normalizeH="0" baseline="0" dirty="0">
              <a:ln>
                <a:noFill/>
              </a:ln>
              <a:effectLst/>
              <a:latin typeface="+mn-lt"/>
              <a:ea typeface="ＭＳ Ｐゴシック" pitchFamily="-80" charset="-128"/>
            </a:endParaRPr>
          </a:p>
        </p:txBody>
      </p:sp>
      <p:sp>
        <p:nvSpPr>
          <p:cNvPr id="8" name="Flowchart: Decision 7">
            <a:extLst>
              <a:ext uri="{FF2B5EF4-FFF2-40B4-BE49-F238E27FC236}">
                <a16:creationId xmlns:a16="http://schemas.microsoft.com/office/drawing/2014/main" id="{5038A914-B06B-4AAF-BECA-17D0502F94E5}"/>
              </a:ext>
            </a:extLst>
          </p:cNvPr>
          <p:cNvSpPr/>
          <p:nvPr/>
        </p:nvSpPr>
        <p:spPr bwMode="auto">
          <a:xfrm>
            <a:off x="5146919" y="4718236"/>
            <a:ext cx="2016000" cy="828000"/>
          </a:xfrm>
          <a:prstGeom prst="flowChartDecision">
            <a:avLst/>
          </a:prstGeom>
          <a:noFill/>
          <a:ln w="9525" cap="flat" cmpd="sng" algn="ctr">
            <a:solidFill>
              <a:schemeClr val="tx1"/>
            </a:solidFill>
            <a:prstDash val="solid"/>
            <a:miter lim="800000"/>
            <a:headEnd type="none" w="med" len="med"/>
            <a:tailEnd type="none" w="med" len="med"/>
          </a:ln>
          <a:effectLst/>
        </p:spPr>
        <p:txBody>
          <a:bodyPr vert="horz" wrap="square" lIns="0" tIns="46800" rIns="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r>
              <a:rPr kumimoji="0" lang="en-US" sz="1050" b="0" i="0" u="none" strike="noStrike" cap="none" normalizeH="0" baseline="0" dirty="0">
                <a:ln>
                  <a:noFill/>
                </a:ln>
                <a:effectLst/>
                <a:latin typeface="+mn-lt"/>
                <a:ea typeface="ＭＳ Ｐゴシック" pitchFamily="-80" charset="-128"/>
              </a:rPr>
              <a:t>Has the risk </a:t>
            </a:r>
            <a:br>
              <a:rPr kumimoji="0" lang="en-US" sz="1050" b="0" i="0" u="none" strike="noStrike" cap="none" normalizeH="0" baseline="0" dirty="0">
                <a:ln>
                  <a:noFill/>
                </a:ln>
                <a:effectLst/>
                <a:latin typeface="+mn-lt"/>
                <a:ea typeface="ＭＳ Ｐゴシック" pitchFamily="-80" charset="-128"/>
              </a:rPr>
            </a:br>
            <a:r>
              <a:rPr kumimoji="0" lang="en-US" sz="1050" b="0" i="0" u="none" strike="noStrike" cap="none" normalizeH="0" baseline="0" dirty="0">
                <a:ln>
                  <a:noFill/>
                </a:ln>
                <a:effectLst/>
                <a:latin typeface="+mn-lt"/>
                <a:ea typeface="ＭＳ Ｐゴシック" pitchFamily="-80" charset="-128"/>
              </a:rPr>
              <a:t>been adequately reduced?</a:t>
            </a:r>
          </a:p>
        </p:txBody>
      </p:sp>
      <p:sp>
        <p:nvSpPr>
          <p:cNvPr id="14" name="Rectangle: Rounded Corners 13">
            <a:extLst>
              <a:ext uri="{FF2B5EF4-FFF2-40B4-BE49-F238E27FC236}">
                <a16:creationId xmlns:a16="http://schemas.microsoft.com/office/drawing/2014/main" id="{88485A50-7A9A-4464-95EC-211648C28902}"/>
              </a:ext>
            </a:extLst>
          </p:cNvPr>
          <p:cNvSpPr/>
          <p:nvPr/>
        </p:nvSpPr>
        <p:spPr bwMode="auto">
          <a:xfrm>
            <a:off x="8154830" y="965973"/>
            <a:ext cx="3066742" cy="972716"/>
          </a:xfrm>
          <a:prstGeom prst="roundRect">
            <a:avLst/>
          </a:prstGeom>
          <a:solidFill>
            <a:schemeClr val="accent4">
              <a:lumMod val="10000"/>
              <a:lumOff val="90000"/>
            </a:schemeClr>
          </a:solidFill>
          <a:ln w="9525" cap="flat" cmpd="sng" algn="ctr">
            <a:solidFill>
              <a:schemeClr val="accent4">
                <a:lumMod val="75000"/>
                <a:lumOff val="25000"/>
              </a:schemeClr>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defTabSz="914400" rtl="0" eaLnBrk="1" fontAlgn="base" latinLnBrk="0" hangingPunct="1">
              <a:lnSpc>
                <a:spcPct val="100000"/>
              </a:lnSpc>
              <a:spcBef>
                <a:spcPts val="0"/>
              </a:spcBef>
              <a:spcAft>
                <a:spcPct val="0"/>
              </a:spcAft>
              <a:buClrTx/>
              <a:buSzTx/>
              <a:buFontTx/>
              <a:buNone/>
              <a:tabLst/>
            </a:pPr>
            <a:r>
              <a:rPr kumimoji="0" lang="en-US" sz="1200" b="1" i="0" u="none" strike="noStrike" cap="none" normalizeH="0" baseline="0" dirty="0">
                <a:ln>
                  <a:noFill/>
                </a:ln>
                <a:effectLst/>
                <a:latin typeface="+mn-lt"/>
                <a:ea typeface="ＭＳ Ｐゴシック" pitchFamily="-80" charset="-128"/>
              </a:rPr>
              <a:t>Safety and Reliability Basics </a:t>
            </a:r>
          </a:p>
          <a:p>
            <a:pPr marL="171450" marR="0" indent="-171450" defTabSz="914400" rtl="0" eaLnBrk="1" fontAlgn="base" latinLnBrk="0" hangingPunct="1">
              <a:lnSpc>
                <a:spcPct val="100000"/>
              </a:lnSpc>
              <a:spcBef>
                <a:spcPts val="0"/>
              </a:spcBef>
              <a:spcAft>
                <a:spcPct val="0"/>
              </a:spcAft>
              <a:buClrTx/>
              <a:buSzTx/>
              <a:buFont typeface="Arial" panose="020B0604020202020204" pitchFamily="34" charset="0"/>
              <a:buChar char="•"/>
              <a:tabLst/>
            </a:pPr>
            <a:r>
              <a:rPr lang="en-US" sz="1050" dirty="0">
                <a:latin typeface="+mn-lt"/>
              </a:rPr>
              <a:t>Theories including human-machine interactions and barrier theories</a:t>
            </a:r>
          </a:p>
          <a:p>
            <a:pPr marL="171450" marR="0" indent="-171450" defTabSz="914400" rtl="0" eaLnBrk="1" fontAlgn="base" latinLnBrk="0" hangingPunct="1">
              <a:lnSpc>
                <a:spcPct val="100000"/>
              </a:lnSpc>
              <a:spcBef>
                <a:spcPts val="0"/>
              </a:spcBef>
              <a:spcAft>
                <a:spcPct val="0"/>
              </a:spcAft>
              <a:buClrTx/>
              <a:buSzTx/>
              <a:buFont typeface="Arial" panose="020B0604020202020204" pitchFamily="34" charset="0"/>
              <a:buChar char="•"/>
              <a:tabLst/>
            </a:pPr>
            <a:r>
              <a:rPr kumimoji="0" lang="en-US" sz="1050" b="0" i="0" u="none" strike="noStrike" cap="none" normalizeH="0" baseline="0" dirty="0">
                <a:ln>
                  <a:noFill/>
                </a:ln>
                <a:effectLst/>
                <a:latin typeface="+mn-lt"/>
                <a:ea typeface="ＭＳ Ｐゴシック" pitchFamily="-80" charset="-128"/>
              </a:rPr>
              <a:t>Safety consideration in life cycle of systems</a:t>
            </a:r>
          </a:p>
          <a:p>
            <a:pPr marL="171450" marR="0" indent="-171450" defTabSz="914400" rtl="0" eaLnBrk="1" fontAlgn="base" latinLnBrk="0" hangingPunct="1">
              <a:lnSpc>
                <a:spcPct val="100000"/>
              </a:lnSpc>
              <a:spcBef>
                <a:spcPts val="0"/>
              </a:spcBef>
              <a:spcAft>
                <a:spcPct val="0"/>
              </a:spcAft>
              <a:buClrTx/>
              <a:buSzTx/>
              <a:buFont typeface="Arial" panose="020B0604020202020204" pitchFamily="34" charset="0"/>
              <a:buChar char="•"/>
              <a:tabLst/>
            </a:pPr>
            <a:r>
              <a:rPr lang="en-US" sz="1050" dirty="0">
                <a:latin typeface="+mn-lt"/>
              </a:rPr>
              <a:t>Measure of risk and risk evaluation and acceptance</a:t>
            </a:r>
            <a:endParaRPr kumimoji="0" lang="en-US" sz="1050" b="0" i="0" u="none" strike="noStrike" cap="none" normalizeH="0" baseline="0" dirty="0">
              <a:ln>
                <a:noFill/>
              </a:ln>
              <a:effectLst/>
              <a:latin typeface="+mn-lt"/>
              <a:ea typeface="ＭＳ Ｐゴシック" pitchFamily="-80" charset="-128"/>
            </a:endParaRPr>
          </a:p>
        </p:txBody>
      </p:sp>
      <p:sp>
        <p:nvSpPr>
          <p:cNvPr id="19" name="Rectangle: Rounded Corners 18">
            <a:extLst>
              <a:ext uri="{FF2B5EF4-FFF2-40B4-BE49-F238E27FC236}">
                <a16:creationId xmlns:a16="http://schemas.microsoft.com/office/drawing/2014/main" id="{17E3043C-C969-45B3-BB18-22873B0FF15A}"/>
              </a:ext>
            </a:extLst>
          </p:cNvPr>
          <p:cNvSpPr/>
          <p:nvPr/>
        </p:nvSpPr>
        <p:spPr bwMode="auto">
          <a:xfrm>
            <a:off x="8154830" y="213438"/>
            <a:ext cx="3066742" cy="486358"/>
          </a:xfrm>
          <a:prstGeom prst="roundRect">
            <a:avLst/>
          </a:prstGeom>
          <a:solidFill>
            <a:schemeClr val="accent4">
              <a:lumMod val="10000"/>
              <a:lumOff val="90000"/>
            </a:schemeClr>
          </a:solidFill>
          <a:ln w="9525" cap="flat" cmpd="sng" algn="ctr">
            <a:solidFill>
              <a:schemeClr val="accent4">
                <a:lumMod val="75000"/>
                <a:lumOff val="25000"/>
              </a:schemeClr>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defTabSz="914400" rtl="0" eaLnBrk="1" fontAlgn="base" latinLnBrk="0" hangingPunct="1">
              <a:lnSpc>
                <a:spcPct val="100000"/>
              </a:lnSpc>
              <a:spcBef>
                <a:spcPts val="432"/>
              </a:spcBef>
              <a:spcAft>
                <a:spcPct val="0"/>
              </a:spcAft>
              <a:buClrTx/>
              <a:buSzTx/>
              <a:buFontTx/>
              <a:buNone/>
              <a:tabLst/>
            </a:pPr>
            <a:r>
              <a:rPr lang="en-US" sz="1200" b="1" dirty="0">
                <a:latin typeface="+mn-lt"/>
              </a:rPr>
              <a:t>Legislations and Regulations</a:t>
            </a:r>
          </a:p>
          <a:p>
            <a:pPr marL="171450" marR="0" indent="-171450" defTabSz="914400" rtl="0" eaLnBrk="1" fontAlgn="base" latinLnBrk="0" hangingPunct="1">
              <a:lnSpc>
                <a:spcPct val="100000"/>
              </a:lnSpc>
              <a:spcBef>
                <a:spcPts val="432"/>
              </a:spcBef>
              <a:spcAft>
                <a:spcPct val="0"/>
              </a:spcAft>
              <a:buClrTx/>
              <a:buSzTx/>
              <a:buFont typeface="Arial" panose="020B0604020202020204" pitchFamily="34" charset="0"/>
              <a:buChar char="•"/>
              <a:tabLst/>
            </a:pPr>
            <a:r>
              <a:rPr lang="en-US" sz="1050" dirty="0">
                <a:latin typeface="+mn-lt"/>
              </a:rPr>
              <a:t>Standards, CE marking, functional safety…</a:t>
            </a:r>
          </a:p>
        </p:txBody>
      </p:sp>
      <p:sp>
        <p:nvSpPr>
          <p:cNvPr id="20" name="Rectangle: Rounded Corners 19">
            <a:extLst>
              <a:ext uri="{FF2B5EF4-FFF2-40B4-BE49-F238E27FC236}">
                <a16:creationId xmlns:a16="http://schemas.microsoft.com/office/drawing/2014/main" id="{388A5D65-1743-41FA-90BF-FE3EFEBFF212}"/>
              </a:ext>
            </a:extLst>
          </p:cNvPr>
          <p:cNvSpPr/>
          <p:nvPr/>
        </p:nvSpPr>
        <p:spPr bwMode="auto">
          <a:xfrm>
            <a:off x="740662" y="3446389"/>
            <a:ext cx="1956751" cy="367200"/>
          </a:xfrm>
          <a:prstGeom prst="roundRect">
            <a:avLst/>
          </a:prstGeom>
          <a:solidFill>
            <a:schemeClr val="accent4">
              <a:lumMod val="10000"/>
              <a:lumOff val="90000"/>
            </a:schemeClr>
          </a:solidFill>
          <a:ln w="9525" cap="flat" cmpd="sng" algn="ctr">
            <a:solidFill>
              <a:schemeClr val="accent4">
                <a:lumMod val="75000"/>
                <a:lumOff val="25000"/>
              </a:schemeClr>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algn="ctr">
              <a:spcBef>
                <a:spcPts val="432"/>
              </a:spcBef>
            </a:pPr>
            <a:r>
              <a:rPr kumimoji="0" lang="en-US" sz="1200" b="1" i="0" u="none" strike="noStrike" cap="none" normalizeH="0" baseline="0" dirty="0">
                <a:ln>
                  <a:noFill/>
                </a:ln>
                <a:effectLst/>
                <a:latin typeface="+mn-lt"/>
                <a:ea typeface="ＭＳ Ｐゴシック" pitchFamily="-80" charset="-128"/>
              </a:rPr>
              <a:t>Risk Assessment </a:t>
            </a:r>
            <a:r>
              <a:rPr lang="en-US" sz="1200" b="1" dirty="0"/>
              <a:t>and AI</a:t>
            </a:r>
            <a:endParaRPr kumimoji="0" lang="en-US" sz="1200" b="1" i="0" u="none" strike="noStrike" cap="none" normalizeH="0" baseline="0" dirty="0">
              <a:ln>
                <a:noFill/>
              </a:ln>
              <a:effectLst/>
              <a:latin typeface="+mn-lt"/>
              <a:ea typeface="ＭＳ Ｐゴシック" pitchFamily="-80" charset="-128"/>
            </a:endParaRPr>
          </a:p>
        </p:txBody>
      </p:sp>
      <p:sp>
        <p:nvSpPr>
          <p:cNvPr id="23" name="Rectangle: Rounded Corners 22">
            <a:extLst>
              <a:ext uri="{FF2B5EF4-FFF2-40B4-BE49-F238E27FC236}">
                <a16:creationId xmlns:a16="http://schemas.microsoft.com/office/drawing/2014/main" id="{0F9255C2-9332-446B-AE9B-13ECEFD126C6}"/>
              </a:ext>
            </a:extLst>
          </p:cNvPr>
          <p:cNvSpPr/>
          <p:nvPr/>
        </p:nvSpPr>
        <p:spPr bwMode="auto">
          <a:xfrm>
            <a:off x="3585122" y="4950160"/>
            <a:ext cx="1127795" cy="354520"/>
          </a:xfrm>
          <a:prstGeom prst="roundRect">
            <a:avLst>
              <a:gd name="adj" fmla="val 50000"/>
            </a:avLst>
          </a:prstGeom>
          <a:noFill/>
          <a:ln w="9525" cap="flat" cmpd="sng" algn="ctr">
            <a:solidFill>
              <a:schemeClr val="tx1"/>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r>
              <a:rPr kumimoji="0" lang="en-US" sz="1400" b="1" i="0" u="none" strike="noStrike" cap="none" normalizeH="0" baseline="0" dirty="0">
                <a:ln>
                  <a:noFill/>
                </a:ln>
                <a:effectLst/>
                <a:latin typeface="+mn-lt"/>
                <a:ea typeface="ＭＳ Ｐゴシック" pitchFamily="-80" charset="-128"/>
              </a:rPr>
              <a:t>END</a:t>
            </a:r>
          </a:p>
        </p:txBody>
      </p:sp>
      <p:cxnSp>
        <p:nvCxnSpPr>
          <p:cNvPr id="25" name="Straight Arrow Connector 24">
            <a:extLst>
              <a:ext uri="{FF2B5EF4-FFF2-40B4-BE49-F238E27FC236}">
                <a16:creationId xmlns:a16="http://schemas.microsoft.com/office/drawing/2014/main" id="{1D12D938-2ABC-4782-9423-9A5B39FCD77B}"/>
              </a:ext>
            </a:extLst>
          </p:cNvPr>
          <p:cNvCxnSpPr>
            <a:stCxn id="6" idx="2"/>
            <a:endCxn id="7" idx="0"/>
          </p:cNvCxnSpPr>
          <p:nvPr/>
        </p:nvCxnSpPr>
        <p:spPr bwMode="auto">
          <a:xfrm flipH="1">
            <a:off x="6154919" y="1407256"/>
            <a:ext cx="1" cy="146168"/>
          </a:xfrm>
          <a:prstGeom prst="straightConnector1">
            <a:avLst/>
          </a:prstGeom>
          <a:solidFill>
            <a:schemeClr val="accent1"/>
          </a:solidFill>
          <a:ln w="9525"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Arrow Connector 27">
            <a:extLst>
              <a:ext uri="{FF2B5EF4-FFF2-40B4-BE49-F238E27FC236}">
                <a16:creationId xmlns:a16="http://schemas.microsoft.com/office/drawing/2014/main" id="{D99B8174-E380-48A0-82CF-8027E9CA028A}"/>
              </a:ext>
            </a:extLst>
          </p:cNvPr>
          <p:cNvCxnSpPr>
            <a:cxnSpLocks/>
            <a:stCxn id="7" idx="2"/>
            <a:endCxn id="10" idx="0"/>
          </p:cNvCxnSpPr>
          <p:nvPr/>
        </p:nvCxnSpPr>
        <p:spPr bwMode="auto">
          <a:xfrm>
            <a:off x="6154919" y="2093424"/>
            <a:ext cx="0" cy="201440"/>
          </a:xfrm>
          <a:prstGeom prst="straightConnector1">
            <a:avLst/>
          </a:prstGeom>
          <a:solidFill>
            <a:schemeClr val="accent1"/>
          </a:solidFill>
          <a:ln w="9525"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Straight Arrow Connector 29">
            <a:extLst>
              <a:ext uri="{FF2B5EF4-FFF2-40B4-BE49-F238E27FC236}">
                <a16:creationId xmlns:a16="http://schemas.microsoft.com/office/drawing/2014/main" id="{41D77223-A909-48E2-9326-5DF081D5BBCC}"/>
              </a:ext>
            </a:extLst>
          </p:cNvPr>
          <p:cNvCxnSpPr>
            <a:cxnSpLocks/>
            <a:stCxn id="10" idx="2"/>
            <a:endCxn id="11" idx="0"/>
          </p:cNvCxnSpPr>
          <p:nvPr/>
        </p:nvCxnSpPr>
        <p:spPr bwMode="auto">
          <a:xfrm>
            <a:off x="6154919" y="2834864"/>
            <a:ext cx="0" cy="266875"/>
          </a:xfrm>
          <a:prstGeom prst="straightConnector1">
            <a:avLst/>
          </a:prstGeom>
          <a:solidFill>
            <a:schemeClr val="accent1"/>
          </a:solidFill>
          <a:ln w="9525"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Straight Arrow Connector 31">
            <a:extLst>
              <a:ext uri="{FF2B5EF4-FFF2-40B4-BE49-F238E27FC236}">
                <a16:creationId xmlns:a16="http://schemas.microsoft.com/office/drawing/2014/main" id="{348BA92F-E057-4FA6-8E18-74C2D7AE66DB}"/>
              </a:ext>
            </a:extLst>
          </p:cNvPr>
          <p:cNvCxnSpPr>
            <a:cxnSpLocks/>
            <a:stCxn id="11" idx="2"/>
            <a:endCxn id="12" idx="0"/>
          </p:cNvCxnSpPr>
          <p:nvPr/>
        </p:nvCxnSpPr>
        <p:spPr bwMode="auto">
          <a:xfrm>
            <a:off x="6154919" y="3641739"/>
            <a:ext cx="0" cy="327381"/>
          </a:xfrm>
          <a:prstGeom prst="straightConnector1">
            <a:avLst/>
          </a:prstGeom>
          <a:solidFill>
            <a:schemeClr val="accent1"/>
          </a:solidFill>
          <a:ln w="9525"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Straight Arrow Connector 33">
            <a:extLst>
              <a:ext uri="{FF2B5EF4-FFF2-40B4-BE49-F238E27FC236}">
                <a16:creationId xmlns:a16="http://schemas.microsoft.com/office/drawing/2014/main" id="{46FF073D-B0FE-4496-96ED-C47B813933A9}"/>
              </a:ext>
            </a:extLst>
          </p:cNvPr>
          <p:cNvCxnSpPr>
            <a:cxnSpLocks/>
            <a:stCxn id="12" idx="2"/>
            <a:endCxn id="8" idx="0"/>
          </p:cNvCxnSpPr>
          <p:nvPr/>
        </p:nvCxnSpPr>
        <p:spPr bwMode="auto">
          <a:xfrm>
            <a:off x="6154919" y="4509120"/>
            <a:ext cx="0" cy="209116"/>
          </a:xfrm>
          <a:prstGeom prst="straightConnector1">
            <a:avLst/>
          </a:prstGeom>
          <a:solidFill>
            <a:schemeClr val="accent1"/>
          </a:solidFill>
          <a:ln w="9525"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Straight Arrow Connector 35">
            <a:extLst>
              <a:ext uri="{FF2B5EF4-FFF2-40B4-BE49-F238E27FC236}">
                <a16:creationId xmlns:a16="http://schemas.microsoft.com/office/drawing/2014/main" id="{9ECF6060-2371-4806-912A-0F3F9B55177C}"/>
              </a:ext>
            </a:extLst>
          </p:cNvPr>
          <p:cNvCxnSpPr>
            <a:stCxn id="8" idx="1"/>
            <a:endCxn id="23" idx="3"/>
          </p:cNvCxnSpPr>
          <p:nvPr/>
        </p:nvCxnSpPr>
        <p:spPr bwMode="auto">
          <a:xfrm flipH="1" flipV="1">
            <a:off x="4712917" y="5127420"/>
            <a:ext cx="434002" cy="4816"/>
          </a:xfrm>
          <a:prstGeom prst="straightConnector1">
            <a:avLst/>
          </a:prstGeom>
          <a:solidFill>
            <a:schemeClr val="accent1"/>
          </a:solidFill>
          <a:ln w="9525"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Straight Arrow Connector 37">
            <a:extLst>
              <a:ext uri="{FF2B5EF4-FFF2-40B4-BE49-F238E27FC236}">
                <a16:creationId xmlns:a16="http://schemas.microsoft.com/office/drawing/2014/main" id="{0434BBFD-3B02-434A-9584-3882B6B9B2D2}"/>
              </a:ext>
            </a:extLst>
          </p:cNvPr>
          <p:cNvCxnSpPr>
            <a:stCxn id="8" idx="2"/>
            <a:endCxn id="13" idx="0"/>
          </p:cNvCxnSpPr>
          <p:nvPr/>
        </p:nvCxnSpPr>
        <p:spPr bwMode="auto">
          <a:xfrm>
            <a:off x="6154919" y="5546236"/>
            <a:ext cx="0" cy="277100"/>
          </a:xfrm>
          <a:prstGeom prst="straightConnector1">
            <a:avLst/>
          </a:prstGeom>
          <a:solidFill>
            <a:schemeClr val="accent1"/>
          </a:solidFill>
          <a:ln w="9525"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Connector: Elbow 39">
            <a:extLst>
              <a:ext uri="{FF2B5EF4-FFF2-40B4-BE49-F238E27FC236}">
                <a16:creationId xmlns:a16="http://schemas.microsoft.com/office/drawing/2014/main" id="{31FC55E3-EB54-4D35-AD36-57A8E16C89EE}"/>
              </a:ext>
            </a:extLst>
          </p:cNvPr>
          <p:cNvCxnSpPr>
            <a:stCxn id="13" idx="1"/>
            <a:endCxn id="7" idx="1"/>
          </p:cNvCxnSpPr>
          <p:nvPr/>
        </p:nvCxnSpPr>
        <p:spPr bwMode="auto">
          <a:xfrm rot="10800000">
            <a:off x="5002919" y="1823424"/>
            <a:ext cx="12700" cy="4269912"/>
          </a:xfrm>
          <a:prstGeom prst="bentConnector3">
            <a:avLst>
              <a:gd name="adj1" fmla="val 12300000"/>
            </a:avLst>
          </a:prstGeom>
          <a:solidFill>
            <a:schemeClr val="accent1"/>
          </a:solidFill>
          <a:ln w="9525"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TextBox 41">
            <a:extLst>
              <a:ext uri="{FF2B5EF4-FFF2-40B4-BE49-F238E27FC236}">
                <a16:creationId xmlns:a16="http://schemas.microsoft.com/office/drawing/2014/main" id="{723F40C3-8417-4ECB-80FC-FB13382B3542}"/>
              </a:ext>
            </a:extLst>
          </p:cNvPr>
          <p:cNvSpPr txBox="1"/>
          <p:nvPr/>
        </p:nvSpPr>
        <p:spPr>
          <a:xfrm>
            <a:off x="4864268" y="4918634"/>
            <a:ext cx="434002" cy="161583"/>
          </a:xfrm>
          <a:prstGeom prst="rect">
            <a:avLst/>
          </a:prstGeom>
          <a:noFill/>
        </p:spPr>
        <p:txBody>
          <a:bodyPr wrap="square" lIns="0" tIns="0" rIns="0" bIns="0" rtlCol="0">
            <a:spAutoFit/>
          </a:bodyPr>
          <a:lstStyle/>
          <a:p>
            <a:pPr algn="l">
              <a:spcBef>
                <a:spcPts val="432"/>
              </a:spcBef>
            </a:pPr>
            <a:r>
              <a:rPr lang="en-US" sz="1050" dirty="0">
                <a:latin typeface="+mn-lt"/>
              </a:rPr>
              <a:t>YES</a:t>
            </a:r>
          </a:p>
        </p:txBody>
      </p:sp>
      <p:sp>
        <p:nvSpPr>
          <p:cNvPr id="43" name="TextBox 42">
            <a:extLst>
              <a:ext uri="{FF2B5EF4-FFF2-40B4-BE49-F238E27FC236}">
                <a16:creationId xmlns:a16="http://schemas.microsoft.com/office/drawing/2014/main" id="{4DAE0B07-EF3D-47F2-B51F-5A34B90196D0}"/>
              </a:ext>
            </a:extLst>
          </p:cNvPr>
          <p:cNvSpPr txBox="1"/>
          <p:nvPr/>
        </p:nvSpPr>
        <p:spPr>
          <a:xfrm>
            <a:off x="6238669" y="5568305"/>
            <a:ext cx="434002" cy="161583"/>
          </a:xfrm>
          <a:prstGeom prst="rect">
            <a:avLst/>
          </a:prstGeom>
          <a:noFill/>
        </p:spPr>
        <p:txBody>
          <a:bodyPr wrap="square" lIns="0" tIns="0" rIns="0" bIns="0" rtlCol="0">
            <a:spAutoFit/>
          </a:bodyPr>
          <a:lstStyle/>
          <a:p>
            <a:pPr algn="l">
              <a:spcBef>
                <a:spcPts val="432"/>
              </a:spcBef>
            </a:pPr>
            <a:r>
              <a:rPr lang="en-US" sz="1050" dirty="0">
                <a:latin typeface="+mn-lt"/>
              </a:rPr>
              <a:t>No</a:t>
            </a:r>
          </a:p>
        </p:txBody>
      </p:sp>
      <p:sp>
        <p:nvSpPr>
          <p:cNvPr id="44" name="Rectangle: Rounded Corners 43">
            <a:extLst>
              <a:ext uri="{FF2B5EF4-FFF2-40B4-BE49-F238E27FC236}">
                <a16:creationId xmlns:a16="http://schemas.microsoft.com/office/drawing/2014/main" id="{5EE6B7F0-3C28-455A-B9AB-35CD791944F3}"/>
              </a:ext>
            </a:extLst>
          </p:cNvPr>
          <p:cNvSpPr/>
          <p:nvPr/>
        </p:nvSpPr>
        <p:spPr bwMode="auto">
          <a:xfrm>
            <a:off x="8154830" y="2204864"/>
            <a:ext cx="3066742" cy="720000"/>
          </a:xfrm>
          <a:prstGeom prst="roundRect">
            <a:avLst/>
          </a:prstGeom>
          <a:solidFill>
            <a:schemeClr val="accent4">
              <a:lumMod val="10000"/>
              <a:lumOff val="90000"/>
            </a:schemeClr>
          </a:solidFill>
          <a:ln w="9525" cap="flat" cmpd="sng" algn="ctr">
            <a:solidFill>
              <a:schemeClr val="accent4">
                <a:lumMod val="75000"/>
                <a:lumOff val="25000"/>
              </a:schemeClr>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defTabSz="914400" rtl="0" eaLnBrk="1" fontAlgn="base" latinLnBrk="0" hangingPunct="1">
              <a:lnSpc>
                <a:spcPct val="100000"/>
              </a:lnSpc>
              <a:spcBef>
                <a:spcPts val="0"/>
              </a:spcBef>
              <a:spcAft>
                <a:spcPct val="0"/>
              </a:spcAft>
              <a:buClrTx/>
              <a:buSzTx/>
              <a:buFontTx/>
              <a:buNone/>
              <a:tabLst/>
            </a:pPr>
            <a:r>
              <a:rPr kumimoji="0" lang="en-US" sz="1200" b="1" i="0" u="none" strike="noStrike" cap="none" normalizeH="0" baseline="0" dirty="0">
                <a:ln>
                  <a:noFill/>
                </a:ln>
                <a:effectLst/>
                <a:latin typeface="+mn-lt"/>
                <a:ea typeface="ＭＳ Ｐゴシック" pitchFamily="-80" charset="-128"/>
              </a:rPr>
              <a:t>Safety Analysis Methods with Case Studies</a:t>
            </a:r>
          </a:p>
          <a:p>
            <a:pPr marL="171450" marR="0" indent="-171450" defTabSz="914400" rtl="0" eaLnBrk="1" fontAlgn="base" latinLnBrk="0" hangingPunct="1">
              <a:lnSpc>
                <a:spcPct val="100000"/>
              </a:lnSpc>
              <a:spcBef>
                <a:spcPts val="0"/>
              </a:spcBef>
              <a:spcAft>
                <a:spcPct val="0"/>
              </a:spcAft>
              <a:buClrTx/>
              <a:buSzTx/>
              <a:buFont typeface="Arial" panose="020B0604020202020204" pitchFamily="34" charset="0"/>
              <a:buChar char="•"/>
              <a:tabLst/>
            </a:pPr>
            <a:r>
              <a:rPr lang="en-US" sz="1050" dirty="0">
                <a:latin typeface="+mn-lt"/>
              </a:rPr>
              <a:t>Research perspective</a:t>
            </a:r>
          </a:p>
          <a:p>
            <a:pPr marL="171450" marR="0" indent="-171450" defTabSz="914400" rtl="0" eaLnBrk="1" fontAlgn="base" latinLnBrk="0" hangingPunct="1">
              <a:lnSpc>
                <a:spcPct val="100000"/>
              </a:lnSpc>
              <a:spcBef>
                <a:spcPts val="0"/>
              </a:spcBef>
              <a:spcAft>
                <a:spcPct val="0"/>
              </a:spcAft>
              <a:buClrTx/>
              <a:buSzTx/>
              <a:buFont typeface="Arial" panose="020B0604020202020204" pitchFamily="34" charset="0"/>
              <a:buChar char="•"/>
              <a:tabLst/>
            </a:pPr>
            <a:r>
              <a:rPr kumimoji="0" lang="en-US" sz="1050" b="0" i="0" u="none" strike="noStrike" cap="none" normalizeH="0" baseline="0" dirty="0">
                <a:ln>
                  <a:noFill/>
                </a:ln>
                <a:effectLst/>
                <a:latin typeface="+mn-lt"/>
                <a:ea typeface="ＭＳ Ｐゴシック" pitchFamily="-80" charset="-128"/>
              </a:rPr>
              <a:t>Industrial</a:t>
            </a:r>
            <a:r>
              <a:rPr kumimoji="0" lang="en-US" sz="1050" b="0" i="0" u="none" strike="noStrike" cap="none" normalizeH="0" dirty="0">
                <a:ln>
                  <a:noFill/>
                </a:ln>
                <a:effectLst/>
                <a:latin typeface="+mn-lt"/>
                <a:ea typeface="ＭＳ Ｐゴシック" pitchFamily="-80" charset="-128"/>
              </a:rPr>
              <a:t> practice perspective</a:t>
            </a:r>
            <a:endParaRPr kumimoji="0" lang="en-US" sz="1050" b="0" i="0" u="none" strike="noStrike" cap="none" normalizeH="0" baseline="0" dirty="0">
              <a:ln>
                <a:noFill/>
              </a:ln>
              <a:effectLst/>
              <a:latin typeface="+mn-lt"/>
              <a:ea typeface="ＭＳ Ｐゴシック" pitchFamily="-80" charset="-128"/>
            </a:endParaRPr>
          </a:p>
        </p:txBody>
      </p:sp>
      <p:sp>
        <p:nvSpPr>
          <p:cNvPr id="45" name="Rectangle: Rounded Corners 44">
            <a:extLst>
              <a:ext uri="{FF2B5EF4-FFF2-40B4-BE49-F238E27FC236}">
                <a16:creationId xmlns:a16="http://schemas.microsoft.com/office/drawing/2014/main" id="{71AC07D2-8CA6-4D1D-B41E-AA3C0D02AC13}"/>
              </a:ext>
            </a:extLst>
          </p:cNvPr>
          <p:cNvSpPr/>
          <p:nvPr/>
        </p:nvSpPr>
        <p:spPr bwMode="auto">
          <a:xfrm>
            <a:off x="8154830" y="3029691"/>
            <a:ext cx="3066742" cy="687341"/>
          </a:xfrm>
          <a:prstGeom prst="roundRect">
            <a:avLst/>
          </a:prstGeom>
          <a:solidFill>
            <a:schemeClr val="accent4">
              <a:lumMod val="10000"/>
              <a:lumOff val="90000"/>
            </a:schemeClr>
          </a:solidFill>
          <a:ln w="9525" cap="flat" cmpd="sng" algn="ctr">
            <a:solidFill>
              <a:schemeClr val="accent4">
                <a:lumMod val="75000"/>
                <a:lumOff val="25000"/>
              </a:schemeClr>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defTabSz="914400" rtl="0" eaLnBrk="1" fontAlgn="base" latinLnBrk="0" hangingPunct="1">
              <a:lnSpc>
                <a:spcPct val="100000"/>
              </a:lnSpc>
              <a:spcBef>
                <a:spcPts val="0"/>
              </a:spcBef>
              <a:spcAft>
                <a:spcPct val="0"/>
              </a:spcAft>
              <a:buClrTx/>
              <a:buSzTx/>
              <a:buFontTx/>
              <a:buNone/>
              <a:tabLst/>
            </a:pPr>
            <a:r>
              <a:rPr kumimoji="0" lang="en-US" sz="1200" b="1" i="0" u="none" strike="noStrike" cap="none" normalizeH="0" baseline="0" dirty="0">
                <a:ln>
                  <a:noFill/>
                </a:ln>
                <a:effectLst/>
                <a:latin typeface="+mn-lt"/>
                <a:ea typeface="ＭＳ Ｐゴシック" pitchFamily="-80" charset="-128"/>
              </a:rPr>
              <a:t>Reliability Analysis Methods </a:t>
            </a:r>
            <a:r>
              <a:rPr lang="en-US" sz="1200" b="1" dirty="0">
                <a:latin typeface="+mn-lt"/>
              </a:rPr>
              <a:t>with Case Studies</a:t>
            </a:r>
            <a:endParaRPr kumimoji="0" lang="en-US" sz="1200" b="1" i="0" u="none" strike="noStrike" cap="none" normalizeH="0" baseline="0" dirty="0">
              <a:ln>
                <a:noFill/>
              </a:ln>
              <a:effectLst/>
              <a:latin typeface="+mn-lt"/>
              <a:ea typeface="ＭＳ Ｐゴシック" pitchFamily="-80" charset="-128"/>
            </a:endParaRPr>
          </a:p>
          <a:p>
            <a:pPr marL="171450" marR="0" indent="-171450" defTabSz="914400" rtl="0" eaLnBrk="1" fontAlgn="base" latinLnBrk="0" hangingPunct="1">
              <a:lnSpc>
                <a:spcPct val="100000"/>
              </a:lnSpc>
              <a:spcBef>
                <a:spcPts val="0"/>
              </a:spcBef>
              <a:spcAft>
                <a:spcPct val="0"/>
              </a:spcAft>
              <a:buClrTx/>
              <a:buSzTx/>
              <a:buFont typeface="Arial" panose="020B0604020202020204" pitchFamily="34" charset="0"/>
              <a:buChar char="•"/>
              <a:tabLst/>
            </a:pPr>
            <a:r>
              <a:rPr lang="en-US" sz="1050" dirty="0">
                <a:latin typeface="+mn-lt"/>
              </a:rPr>
              <a:t>FTA</a:t>
            </a:r>
          </a:p>
        </p:txBody>
      </p:sp>
      <p:cxnSp>
        <p:nvCxnSpPr>
          <p:cNvPr id="49" name="Straight Arrow Connector 48">
            <a:extLst>
              <a:ext uri="{FF2B5EF4-FFF2-40B4-BE49-F238E27FC236}">
                <a16:creationId xmlns:a16="http://schemas.microsoft.com/office/drawing/2014/main" id="{120C9BF3-0F16-4AAE-AA42-1590258186F7}"/>
              </a:ext>
            </a:extLst>
          </p:cNvPr>
          <p:cNvCxnSpPr>
            <a:cxnSpLocks/>
            <a:stCxn id="19" idx="2"/>
            <a:endCxn id="14" idx="0"/>
          </p:cNvCxnSpPr>
          <p:nvPr/>
        </p:nvCxnSpPr>
        <p:spPr bwMode="auto">
          <a:xfrm>
            <a:off x="9688201" y="699796"/>
            <a:ext cx="0" cy="266177"/>
          </a:xfrm>
          <a:prstGeom prst="straightConnector1">
            <a:avLst/>
          </a:prstGeom>
          <a:solidFill>
            <a:schemeClr val="accent1"/>
          </a:solidFill>
          <a:ln w="9525" cap="flat" cmpd="sng" algn="ctr">
            <a:solidFill>
              <a:schemeClr val="accent4">
                <a:lumMod val="75000"/>
                <a:lumOff val="25000"/>
              </a:schemeClr>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Straight Arrow Connector 49">
            <a:extLst>
              <a:ext uri="{FF2B5EF4-FFF2-40B4-BE49-F238E27FC236}">
                <a16:creationId xmlns:a16="http://schemas.microsoft.com/office/drawing/2014/main" id="{5AA36096-69AC-4A0D-9861-1AB0CD72FF53}"/>
              </a:ext>
            </a:extLst>
          </p:cNvPr>
          <p:cNvCxnSpPr>
            <a:cxnSpLocks/>
            <a:stCxn id="14" idx="2"/>
            <a:endCxn id="44" idx="0"/>
          </p:cNvCxnSpPr>
          <p:nvPr/>
        </p:nvCxnSpPr>
        <p:spPr bwMode="auto">
          <a:xfrm>
            <a:off x="9688201" y="1938689"/>
            <a:ext cx="0" cy="266175"/>
          </a:xfrm>
          <a:prstGeom prst="straightConnector1">
            <a:avLst/>
          </a:prstGeom>
          <a:solidFill>
            <a:schemeClr val="accent1"/>
          </a:solidFill>
          <a:ln w="9525" cap="flat" cmpd="sng" algn="ctr">
            <a:solidFill>
              <a:schemeClr val="accent4">
                <a:lumMod val="75000"/>
                <a:lumOff val="25000"/>
              </a:schemeClr>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Straight Arrow Connector 55">
            <a:extLst>
              <a:ext uri="{FF2B5EF4-FFF2-40B4-BE49-F238E27FC236}">
                <a16:creationId xmlns:a16="http://schemas.microsoft.com/office/drawing/2014/main" id="{6AD0E0D6-90A2-4408-8225-00D07C5A9B23}"/>
              </a:ext>
            </a:extLst>
          </p:cNvPr>
          <p:cNvCxnSpPr>
            <a:cxnSpLocks/>
            <a:endCxn id="13" idx="3"/>
          </p:cNvCxnSpPr>
          <p:nvPr/>
        </p:nvCxnSpPr>
        <p:spPr bwMode="auto">
          <a:xfrm flipH="1">
            <a:off x="7306919" y="6093336"/>
            <a:ext cx="4350471" cy="0"/>
          </a:xfrm>
          <a:prstGeom prst="straightConnector1">
            <a:avLst/>
          </a:prstGeom>
          <a:solidFill>
            <a:schemeClr val="accent1"/>
          </a:solidFill>
          <a:ln w="9525" cap="flat" cmpd="sng" algn="ctr">
            <a:solidFill>
              <a:schemeClr val="accent4">
                <a:lumMod val="75000"/>
                <a:lumOff val="25000"/>
              </a:schemeClr>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 name="TextBox 59">
            <a:extLst>
              <a:ext uri="{FF2B5EF4-FFF2-40B4-BE49-F238E27FC236}">
                <a16:creationId xmlns:a16="http://schemas.microsoft.com/office/drawing/2014/main" id="{844F8985-E1A5-4B8F-B5DB-909135CFC6FA}"/>
              </a:ext>
            </a:extLst>
          </p:cNvPr>
          <p:cNvSpPr txBox="1"/>
          <p:nvPr/>
        </p:nvSpPr>
        <p:spPr>
          <a:xfrm>
            <a:off x="7385196" y="5877272"/>
            <a:ext cx="3836376" cy="161583"/>
          </a:xfrm>
          <a:prstGeom prst="rect">
            <a:avLst/>
          </a:prstGeom>
          <a:noFill/>
          <a:ln>
            <a:noFill/>
          </a:ln>
        </p:spPr>
        <p:txBody>
          <a:bodyPr wrap="square" lIns="0" tIns="0" rIns="0" bIns="0" rtlCol="0">
            <a:spAutoFit/>
          </a:bodyPr>
          <a:lstStyle/>
          <a:p>
            <a:pPr algn="l">
              <a:spcBef>
                <a:spcPts val="432"/>
              </a:spcBef>
            </a:pPr>
            <a:r>
              <a:rPr lang="en-US" sz="1050" dirty="0">
                <a:latin typeface="+mn-lt"/>
              </a:rPr>
              <a:t>Safeguards</a:t>
            </a:r>
          </a:p>
        </p:txBody>
      </p:sp>
      <p:sp>
        <p:nvSpPr>
          <p:cNvPr id="61" name="TextBox 60">
            <a:extLst>
              <a:ext uri="{FF2B5EF4-FFF2-40B4-BE49-F238E27FC236}">
                <a16:creationId xmlns:a16="http://schemas.microsoft.com/office/drawing/2014/main" id="{14F8A450-E930-41C4-92AB-C617B12A5AA8}"/>
              </a:ext>
            </a:extLst>
          </p:cNvPr>
          <p:cNvSpPr txBox="1"/>
          <p:nvPr/>
        </p:nvSpPr>
        <p:spPr>
          <a:xfrm>
            <a:off x="9792103" y="752093"/>
            <a:ext cx="1468867" cy="161583"/>
          </a:xfrm>
          <a:prstGeom prst="rect">
            <a:avLst/>
          </a:prstGeom>
          <a:noFill/>
          <a:ln>
            <a:noFill/>
          </a:ln>
        </p:spPr>
        <p:txBody>
          <a:bodyPr wrap="square" lIns="0" tIns="0" rIns="0" bIns="0" rtlCol="0">
            <a:spAutoFit/>
          </a:bodyPr>
          <a:lstStyle/>
          <a:p>
            <a:pPr algn="l">
              <a:spcBef>
                <a:spcPts val="432"/>
              </a:spcBef>
            </a:pPr>
            <a:r>
              <a:rPr lang="en-US" sz="1050" dirty="0">
                <a:latin typeface="+mn-lt"/>
              </a:rPr>
              <a:t>Safety requirements</a:t>
            </a:r>
          </a:p>
        </p:txBody>
      </p:sp>
      <p:sp>
        <p:nvSpPr>
          <p:cNvPr id="62" name="TextBox 61">
            <a:extLst>
              <a:ext uri="{FF2B5EF4-FFF2-40B4-BE49-F238E27FC236}">
                <a16:creationId xmlns:a16="http://schemas.microsoft.com/office/drawing/2014/main" id="{96826175-18CB-42BF-B6C0-CE1FEA29A4E9}"/>
              </a:ext>
            </a:extLst>
          </p:cNvPr>
          <p:cNvSpPr txBox="1"/>
          <p:nvPr/>
        </p:nvSpPr>
        <p:spPr>
          <a:xfrm>
            <a:off x="9811401" y="1990986"/>
            <a:ext cx="1468867" cy="161583"/>
          </a:xfrm>
          <a:prstGeom prst="rect">
            <a:avLst/>
          </a:prstGeom>
          <a:noFill/>
          <a:ln>
            <a:noFill/>
          </a:ln>
        </p:spPr>
        <p:txBody>
          <a:bodyPr wrap="square" lIns="0" tIns="0" rIns="0" bIns="0" rtlCol="0">
            <a:spAutoFit/>
          </a:bodyPr>
          <a:lstStyle/>
          <a:p>
            <a:pPr algn="l">
              <a:spcBef>
                <a:spcPts val="432"/>
              </a:spcBef>
            </a:pPr>
            <a:r>
              <a:rPr lang="en-US" sz="1050" dirty="0">
                <a:latin typeface="+mn-lt"/>
              </a:rPr>
              <a:t>Theories</a:t>
            </a:r>
          </a:p>
        </p:txBody>
      </p:sp>
      <p:cxnSp>
        <p:nvCxnSpPr>
          <p:cNvPr id="64" name="Connector: Elbow 63">
            <a:extLst>
              <a:ext uri="{FF2B5EF4-FFF2-40B4-BE49-F238E27FC236}">
                <a16:creationId xmlns:a16="http://schemas.microsoft.com/office/drawing/2014/main" id="{D12CE847-CC9B-431C-9E0D-BB5F89478BC1}"/>
              </a:ext>
            </a:extLst>
          </p:cNvPr>
          <p:cNvCxnSpPr>
            <a:cxnSpLocks/>
            <a:stCxn id="14" idx="3"/>
            <a:endCxn id="45" idx="3"/>
          </p:cNvCxnSpPr>
          <p:nvPr/>
        </p:nvCxnSpPr>
        <p:spPr bwMode="auto">
          <a:xfrm>
            <a:off x="11221572" y="1452331"/>
            <a:ext cx="12700" cy="1921031"/>
          </a:xfrm>
          <a:prstGeom prst="bentConnector3">
            <a:avLst>
              <a:gd name="adj1" fmla="val 1800000"/>
            </a:avLst>
          </a:prstGeom>
          <a:solidFill>
            <a:schemeClr val="accent1"/>
          </a:solidFill>
          <a:ln w="9525" cap="flat" cmpd="sng" algn="ctr">
            <a:solidFill>
              <a:schemeClr val="accent4">
                <a:lumMod val="75000"/>
                <a:lumOff val="25000"/>
              </a:schemeClr>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5" name="TextBox 64">
            <a:extLst>
              <a:ext uri="{FF2B5EF4-FFF2-40B4-BE49-F238E27FC236}">
                <a16:creationId xmlns:a16="http://schemas.microsoft.com/office/drawing/2014/main" id="{75F67205-8958-4F08-BBA6-A68C5F5396B6}"/>
              </a:ext>
            </a:extLst>
          </p:cNvPr>
          <p:cNvSpPr txBox="1"/>
          <p:nvPr/>
        </p:nvSpPr>
        <p:spPr>
          <a:xfrm rot="5400000">
            <a:off x="10722833" y="2422435"/>
            <a:ext cx="1707530" cy="161583"/>
          </a:xfrm>
          <a:prstGeom prst="rect">
            <a:avLst/>
          </a:prstGeom>
          <a:noFill/>
          <a:ln>
            <a:noFill/>
          </a:ln>
        </p:spPr>
        <p:txBody>
          <a:bodyPr wrap="square" lIns="0" tIns="0" rIns="0" bIns="0" rtlCol="0">
            <a:spAutoFit/>
          </a:bodyPr>
          <a:lstStyle/>
          <a:p>
            <a:pPr algn="l">
              <a:spcBef>
                <a:spcPts val="432"/>
              </a:spcBef>
            </a:pPr>
            <a:r>
              <a:rPr lang="en-US" sz="1050" dirty="0">
                <a:latin typeface="+mn-lt"/>
              </a:rPr>
              <a:t>Theory </a:t>
            </a:r>
            <a:r>
              <a:rPr lang="en-US" altLang="zh-CN" sz="1050" dirty="0">
                <a:latin typeface="+mn-lt"/>
              </a:rPr>
              <a:t>and mathematics</a:t>
            </a:r>
            <a:endParaRPr lang="en-US" sz="1050" dirty="0">
              <a:latin typeface="+mn-lt"/>
            </a:endParaRPr>
          </a:p>
        </p:txBody>
      </p:sp>
      <p:cxnSp>
        <p:nvCxnSpPr>
          <p:cNvPr id="66" name="Straight Arrow Connector 65">
            <a:extLst>
              <a:ext uri="{FF2B5EF4-FFF2-40B4-BE49-F238E27FC236}">
                <a16:creationId xmlns:a16="http://schemas.microsoft.com/office/drawing/2014/main" id="{2FDC9B59-7E90-4F2E-B854-E76F50188A94}"/>
              </a:ext>
            </a:extLst>
          </p:cNvPr>
          <p:cNvCxnSpPr>
            <a:cxnSpLocks/>
            <a:stCxn id="44" idx="1"/>
            <a:endCxn id="10" idx="3"/>
          </p:cNvCxnSpPr>
          <p:nvPr/>
        </p:nvCxnSpPr>
        <p:spPr bwMode="auto">
          <a:xfrm flipH="1">
            <a:off x="7306919" y="2564864"/>
            <a:ext cx="847911" cy="0"/>
          </a:xfrm>
          <a:prstGeom prst="straightConnector1">
            <a:avLst/>
          </a:prstGeom>
          <a:solidFill>
            <a:schemeClr val="accent1"/>
          </a:solidFill>
          <a:ln w="9525" cap="flat" cmpd="sng" algn="ctr">
            <a:solidFill>
              <a:schemeClr val="accent4">
                <a:lumMod val="75000"/>
                <a:lumOff val="25000"/>
              </a:schemeClr>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 name="Straight Arrow Connector 72">
            <a:extLst>
              <a:ext uri="{FF2B5EF4-FFF2-40B4-BE49-F238E27FC236}">
                <a16:creationId xmlns:a16="http://schemas.microsoft.com/office/drawing/2014/main" id="{539BBCC9-3B37-4443-A10F-69EB66CAA7D0}"/>
              </a:ext>
            </a:extLst>
          </p:cNvPr>
          <p:cNvCxnSpPr>
            <a:cxnSpLocks/>
            <a:stCxn id="45" idx="1"/>
            <a:endCxn id="11" idx="3"/>
          </p:cNvCxnSpPr>
          <p:nvPr/>
        </p:nvCxnSpPr>
        <p:spPr bwMode="auto">
          <a:xfrm flipH="1" flipV="1">
            <a:off x="7306919" y="3371739"/>
            <a:ext cx="847911" cy="1623"/>
          </a:xfrm>
          <a:prstGeom prst="straightConnector1">
            <a:avLst/>
          </a:prstGeom>
          <a:solidFill>
            <a:schemeClr val="accent1"/>
          </a:solidFill>
          <a:ln w="9525" cap="flat" cmpd="sng" algn="ctr">
            <a:solidFill>
              <a:schemeClr val="accent4">
                <a:lumMod val="75000"/>
                <a:lumOff val="25000"/>
              </a:schemeClr>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4" name="Left Brace 93">
            <a:extLst>
              <a:ext uri="{FF2B5EF4-FFF2-40B4-BE49-F238E27FC236}">
                <a16:creationId xmlns:a16="http://schemas.microsoft.com/office/drawing/2014/main" id="{F6410F65-F2B3-481B-ACCA-8054C0736FE5}"/>
              </a:ext>
            </a:extLst>
          </p:cNvPr>
          <p:cNvSpPr/>
          <p:nvPr/>
        </p:nvSpPr>
        <p:spPr bwMode="auto">
          <a:xfrm>
            <a:off x="2834816" y="1823424"/>
            <a:ext cx="452077" cy="4269912"/>
          </a:xfrm>
          <a:prstGeom prst="leftBrace">
            <a:avLst>
              <a:gd name="adj1" fmla="val 89908"/>
              <a:gd name="adj2" fmla="val 42091"/>
            </a:avLst>
          </a:prstGeom>
          <a:noFill/>
          <a:ln w="9525" cap="flat" cmpd="sng" algn="ctr">
            <a:solidFill>
              <a:schemeClr val="accent4"/>
            </a:solidFill>
            <a:prstDash val="solid"/>
            <a:miter lim="800000"/>
            <a:headEnd type="none" w="med" len="med"/>
            <a:tailEnd type="none" w="med" len="med"/>
          </a:ln>
          <a:effectLst/>
        </p:spPr>
        <p:txBody>
          <a:bodyPr rtlCol="0" anchor="ctr"/>
          <a:lstStyle/>
          <a:p>
            <a:pPr algn="ctr"/>
            <a:endParaRPr lang="en-US"/>
          </a:p>
        </p:txBody>
      </p:sp>
      <p:sp>
        <p:nvSpPr>
          <p:cNvPr id="95" name="TextBox 94">
            <a:extLst>
              <a:ext uri="{FF2B5EF4-FFF2-40B4-BE49-F238E27FC236}">
                <a16:creationId xmlns:a16="http://schemas.microsoft.com/office/drawing/2014/main" id="{168264E8-DC3A-499B-8D6D-FDF94C4FFC72}"/>
              </a:ext>
            </a:extLst>
          </p:cNvPr>
          <p:cNvSpPr txBox="1"/>
          <p:nvPr/>
        </p:nvSpPr>
        <p:spPr>
          <a:xfrm>
            <a:off x="7481475" y="3168048"/>
            <a:ext cx="798242" cy="161583"/>
          </a:xfrm>
          <a:prstGeom prst="rect">
            <a:avLst/>
          </a:prstGeom>
          <a:noFill/>
          <a:ln>
            <a:noFill/>
          </a:ln>
        </p:spPr>
        <p:txBody>
          <a:bodyPr wrap="square" lIns="0" tIns="0" rIns="0" bIns="0" rtlCol="0">
            <a:spAutoFit/>
          </a:bodyPr>
          <a:lstStyle/>
          <a:p>
            <a:pPr algn="l">
              <a:spcBef>
                <a:spcPts val="432"/>
              </a:spcBef>
            </a:pPr>
            <a:r>
              <a:rPr lang="en-US" sz="1050" dirty="0">
                <a:latin typeface="+mn-lt"/>
              </a:rPr>
              <a:t>Methods</a:t>
            </a:r>
          </a:p>
        </p:txBody>
      </p:sp>
      <p:sp>
        <p:nvSpPr>
          <p:cNvPr id="96" name="TextBox 95">
            <a:extLst>
              <a:ext uri="{FF2B5EF4-FFF2-40B4-BE49-F238E27FC236}">
                <a16:creationId xmlns:a16="http://schemas.microsoft.com/office/drawing/2014/main" id="{D97ED84F-7EC6-48E3-B673-2799298960FC}"/>
              </a:ext>
            </a:extLst>
          </p:cNvPr>
          <p:cNvSpPr txBox="1"/>
          <p:nvPr/>
        </p:nvSpPr>
        <p:spPr>
          <a:xfrm>
            <a:off x="7468732" y="2378455"/>
            <a:ext cx="798242" cy="161583"/>
          </a:xfrm>
          <a:prstGeom prst="rect">
            <a:avLst/>
          </a:prstGeom>
          <a:noFill/>
          <a:ln>
            <a:noFill/>
          </a:ln>
        </p:spPr>
        <p:txBody>
          <a:bodyPr wrap="square" lIns="0" tIns="0" rIns="0" bIns="0" rtlCol="0">
            <a:spAutoFit/>
          </a:bodyPr>
          <a:lstStyle/>
          <a:p>
            <a:pPr algn="l">
              <a:spcBef>
                <a:spcPts val="432"/>
              </a:spcBef>
            </a:pPr>
            <a:r>
              <a:rPr lang="en-US" sz="1050" dirty="0">
                <a:latin typeface="+mn-lt"/>
              </a:rPr>
              <a:t>Methods</a:t>
            </a:r>
          </a:p>
        </p:txBody>
      </p:sp>
      <p:cxnSp>
        <p:nvCxnSpPr>
          <p:cNvPr id="31" name="Elbow Connector 30"/>
          <p:cNvCxnSpPr>
            <a:stCxn id="14" idx="3"/>
          </p:cNvCxnSpPr>
          <p:nvPr/>
        </p:nvCxnSpPr>
        <p:spPr bwMode="auto">
          <a:xfrm>
            <a:off x="11221572" y="1452331"/>
            <a:ext cx="435818" cy="4641005"/>
          </a:xfrm>
          <a:prstGeom prst="bentConnector2">
            <a:avLst/>
          </a:prstGeom>
          <a:solidFill>
            <a:schemeClr val="accent1"/>
          </a:solidFill>
          <a:ln w="9525"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TextBox 40"/>
          <p:cNvSpPr txBox="1"/>
          <p:nvPr/>
        </p:nvSpPr>
        <p:spPr>
          <a:xfrm>
            <a:off x="874132" y="3958380"/>
            <a:ext cx="1642767" cy="246221"/>
          </a:xfrm>
          <a:prstGeom prst="rect">
            <a:avLst/>
          </a:prstGeom>
          <a:noFill/>
        </p:spPr>
        <p:txBody>
          <a:bodyPr wrap="square" lIns="0" tIns="0" rIns="0" bIns="0" rtlCol="0">
            <a:spAutoFit/>
          </a:bodyPr>
          <a:lstStyle/>
          <a:p>
            <a:pPr algn="l">
              <a:spcBef>
                <a:spcPts val="432"/>
              </a:spcBef>
            </a:pPr>
            <a:r>
              <a:rPr lang="en-US" dirty="0">
                <a:latin typeface="+mn-lt"/>
              </a:rPr>
              <a:t>ISO 12100</a:t>
            </a:r>
            <a:endParaRPr lang="en-GB" dirty="0" err="1">
              <a:latin typeface="+mn-lt"/>
            </a:endParaRPr>
          </a:p>
        </p:txBody>
      </p:sp>
      <p:sp>
        <p:nvSpPr>
          <p:cNvPr id="3" name="TextBox 2"/>
          <p:cNvSpPr txBox="1"/>
          <p:nvPr/>
        </p:nvSpPr>
        <p:spPr>
          <a:xfrm>
            <a:off x="7537547" y="202158"/>
            <a:ext cx="686098" cy="184666"/>
          </a:xfrm>
          <a:prstGeom prst="rect">
            <a:avLst/>
          </a:prstGeom>
          <a:noFill/>
        </p:spPr>
        <p:txBody>
          <a:bodyPr wrap="square" lIns="0" tIns="0" rIns="0" bIns="0" rtlCol="0">
            <a:spAutoFit/>
          </a:bodyPr>
          <a:lstStyle/>
          <a:p>
            <a:pPr algn="l">
              <a:spcBef>
                <a:spcPts val="432"/>
              </a:spcBef>
            </a:pPr>
            <a:r>
              <a:rPr lang="en-US" sz="1200" b="1" dirty="0">
                <a:latin typeface="+mn-lt"/>
              </a:rPr>
              <a:t>Topic 1</a:t>
            </a:r>
            <a:endParaRPr lang="en-GB" sz="1200" b="1" dirty="0" err="1">
              <a:latin typeface="+mn-lt"/>
            </a:endParaRPr>
          </a:p>
        </p:txBody>
      </p:sp>
      <p:sp>
        <p:nvSpPr>
          <p:cNvPr id="46" name="TextBox 45"/>
          <p:cNvSpPr txBox="1"/>
          <p:nvPr/>
        </p:nvSpPr>
        <p:spPr>
          <a:xfrm>
            <a:off x="7550233" y="954896"/>
            <a:ext cx="686098" cy="184666"/>
          </a:xfrm>
          <a:prstGeom prst="rect">
            <a:avLst/>
          </a:prstGeom>
          <a:noFill/>
        </p:spPr>
        <p:txBody>
          <a:bodyPr wrap="square" lIns="0" tIns="0" rIns="0" bIns="0" rtlCol="0">
            <a:spAutoFit/>
          </a:bodyPr>
          <a:lstStyle/>
          <a:p>
            <a:pPr algn="l">
              <a:spcBef>
                <a:spcPts val="432"/>
              </a:spcBef>
            </a:pPr>
            <a:r>
              <a:rPr lang="en-US" sz="1200" b="1" dirty="0">
                <a:latin typeface="+mn-lt"/>
              </a:rPr>
              <a:t>Topic 2</a:t>
            </a:r>
            <a:endParaRPr lang="en-GB" sz="1200" b="1" dirty="0" err="1">
              <a:latin typeface="+mn-lt"/>
            </a:endParaRPr>
          </a:p>
        </p:txBody>
      </p:sp>
      <p:sp>
        <p:nvSpPr>
          <p:cNvPr id="47" name="TextBox 46"/>
          <p:cNvSpPr txBox="1"/>
          <p:nvPr/>
        </p:nvSpPr>
        <p:spPr>
          <a:xfrm>
            <a:off x="7591932" y="2042339"/>
            <a:ext cx="686098" cy="184666"/>
          </a:xfrm>
          <a:prstGeom prst="rect">
            <a:avLst/>
          </a:prstGeom>
          <a:noFill/>
        </p:spPr>
        <p:txBody>
          <a:bodyPr wrap="square" lIns="0" tIns="0" rIns="0" bIns="0" rtlCol="0">
            <a:spAutoFit/>
          </a:bodyPr>
          <a:lstStyle/>
          <a:p>
            <a:pPr algn="l">
              <a:spcBef>
                <a:spcPts val="432"/>
              </a:spcBef>
            </a:pPr>
            <a:r>
              <a:rPr lang="en-US" sz="1200" b="1" dirty="0">
                <a:latin typeface="+mn-lt"/>
              </a:rPr>
              <a:t>Topic 3</a:t>
            </a:r>
            <a:endParaRPr lang="en-GB" sz="1200" b="1" dirty="0" err="1">
              <a:latin typeface="+mn-lt"/>
            </a:endParaRPr>
          </a:p>
        </p:txBody>
      </p:sp>
      <p:sp>
        <p:nvSpPr>
          <p:cNvPr id="48" name="TextBox 47"/>
          <p:cNvSpPr txBox="1"/>
          <p:nvPr/>
        </p:nvSpPr>
        <p:spPr>
          <a:xfrm>
            <a:off x="7591932" y="2902723"/>
            <a:ext cx="686098" cy="184666"/>
          </a:xfrm>
          <a:prstGeom prst="rect">
            <a:avLst/>
          </a:prstGeom>
          <a:noFill/>
        </p:spPr>
        <p:txBody>
          <a:bodyPr wrap="square" lIns="0" tIns="0" rIns="0" bIns="0" rtlCol="0">
            <a:spAutoFit/>
          </a:bodyPr>
          <a:lstStyle/>
          <a:p>
            <a:pPr algn="l">
              <a:spcBef>
                <a:spcPts val="432"/>
              </a:spcBef>
            </a:pPr>
            <a:r>
              <a:rPr lang="en-US" sz="1200" b="1" dirty="0">
                <a:latin typeface="+mn-lt"/>
              </a:rPr>
              <a:t>Topic 4</a:t>
            </a:r>
            <a:endParaRPr lang="en-GB" sz="1200" b="1" dirty="0" err="1">
              <a:latin typeface="+mn-lt"/>
            </a:endParaRPr>
          </a:p>
        </p:txBody>
      </p:sp>
      <p:sp>
        <p:nvSpPr>
          <p:cNvPr id="51" name="TextBox 50"/>
          <p:cNvSpPr txBox="1"/>
          <p:nvPr/>
        </p:nvSpPr>
        <p:spPr>
          <a:xfrm>
            <a:off x="660019" y="3209265"/>
            <a:ext cx="686098" cy="184666"/>
          </a:xfrm>
          <a:prstGeom prst="rect">
            <a:avLst/>
          </a:prstGeom>
          <a:noFill/>
        </p:spPr>
        <p:txBody>
          <a:bodyPr wrap="square" lIns="0" tIns="0" rIns="0" bIns="0" rtlCol="0">
            <a:spAutoFit/>
          </a:bodyPr>
          <a:lstStyle/>
          <a:p>
            <a:pPr algn="l">
              <a:spcBef>
                <a:spcPts val="432"/>
              </a:spcBef>
            </a:pPr>
            <a:r>
              <a:rPr lang="en-US" sz="1200" b="1" dirty="0">
                <a:latin typeface="+mn-lt"/>
              </a:rPr>
              <a:t>Topic 5</a:t>
            </a:r>
            <a:endParaRPr lang="en-GB" sz="1200" b="1" dirty="0" err="1">
              <a:latin typeface="+mn-lt"/>
            </a:endParaRPr>
          </a:p>
        </p:txBody>
      </p:sp>
    </p:spTree>
    <p:extLst>
      <p:ext uri="{BB962C8B-B14F-4D97-AF65-F5344CB8AC3E}">
        <p14:creationId xmlns:p14="http://schemas.microsoft.com/office/powerpoint/2010/main" val="631493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 1. Safety requirements from legislation and regulations</a:t>
            </a:r>
            <a:endParaRPr lang="en-GB" dirty="0"/>
          </a:p>
        </p:txBody>
      </p:sp>
      <p:sp>
        <p:nvSpPr>
          <p:cNvPr id="4" name="Slide Number Placeholder 3"/>
          <p:cNvSpPr>
            <a:spLocks noGrp="1"/>
          </p:cNvSpPr>
          <p:nvPr>
            <p:ph type="sldNum" sz="quarter" idx="11"/>
          </p:nvPr>
        </p:nvSpPr>
        <p:spPr>
          <a:xfrm>
            <a:off x="11506450" y="6568909"/>
            <a:ext cx="432600" cy="316800"/>
          </a:xfrm>
        </p:spPr>
        <p:txBody>
          <a:bodyPr/>
          <a:lstStyle/>
          <a:p>
            <a:fld id="{103EA872-A674-449B-A120-B97244F8E91D}" type="slidenum">
              <a:rPr lang="en-GB" smtClean="0"/>
              <a:pPr/>
              <a:t>19</a:t>
            </a:fld>
            <a:endParaRPr lang="en-GB" dirty="0"/>
          </a:p>
        </p:txBody>
      </p:sp>
      <p:pic>
        <p:nvPicPr>
          <p:cNvPr id="9" name="Picture 2" descr="Pernille Arendsdorf Bengts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7731" y="2051994"/>
            <a:ext cx="928539" cy="1299955"/>
          </a:xfrm>
          <a:prstGeom prst="rect">
            <a:avLst/>
          </a:prstGeom>
          <a:noFill/>
          <a:extLst>
            <a:ext uri="{909E8E84-426E-40DD-AFC4-6F175D3DCCD1}">
              <a14:hiddenFill xmlns:a14="http://schemas.microsoft.com/office/drawing/2010/main">
                <a:solidFill>
                  <a:srgbClr val="FFFFFF"/>
                </a:solidFill>
              </a14:hiddenFill>
            </a:ext>
          </a:extLst>
        </p:spPr>
      </p:pic>
      <p:pic>
        <p:nvPicPr>
          <p:cNvPr id="10" name="Billede 2" descr="image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8742" y="3645024"/>
            <a:ext cx="4494781" cy="168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2945720" y="2051994"/>
            <a:ext cx="4580657" cy="1446550"/>
          </a:xfrm>
          <a:prstGeom prst="rect">
            <a:avLst/>
          </a:prstGeom>
        </p:spPr>
        <p:txBody>
          <a:bodyPr wrap="square">
            <a:spAutoFit/>
          </a:bodyPr>
          <a:lstStyle/>
          <a:p>
            <a:pPr marL="0" indent="0">
              <a:buNone/>
            </a:pPr>
            <a:r>
              <a:rPr lang="en-US" dirty="0"/>
              <a:t>Pernille Arendsdorf Bengtsen</a:t>
            </a:r>
          </a:p>
          <a:p>
            <a:pPr marL="0" indent="0">
              <a:buNone/>
            </a:pPr>
            <a:r>
              <a:rPr lang="da-DK" dirty="0"/>
              <a:t>Konsulent | Consultant</a:t>
            </a:r>
          </a:p>
          <a:p>
            <a:pPr marL="0" indent="0">
              <a:buNone/>
            </a:pPr>
            <a:r>
              <a:rPr lang="da-DK" dirty="0"/>
              <a:t>Afdeling for international politik og kursus</a:t>
            </a:r>
          </a:p>
          <a:p>
            <a:pPr marL="0" indent="0">
              <a:buNone/>
            </a:pPr>
            <a:r>
              <a:rPr lang="en-US" dirty="0"/>
              <a:t>Dansk Standard</a:t>
            </a:r>
            <a:endParaRPr lang="da-DK" dirty="0"/>
          </a:p>
        </p:txBody>
      </p:sp>
      <p:sp>
        <p:nvSpPr>
          <p:cNvPr id="3" name="Content Placeholder 2"/>
          <p:cNvSpPr>
            <a:spLocks noGrp="1"/>
          </p:cNvSpPr>
          <p:nvPr>
            <p:ph sz="half" idx="1"/>
          </p:nvPr>
        </p:nvSpPr>
        <p:spPr>
          <a:xfrm>
            <a:off x="1770879" y="1655845"/>
            <a:ext cx="7492679" cy="4546800"/>
          </a:xfrm>
        </p:spPr>
        <p:txBody>
          <a:bodyPr/>
          <a:lstStyle/>
          <a:p>
            <a:r>
              <a:rPr lang="en-US" dirty="0"/>
              <a:t>Guest lecture: Standards, the machinery regulation and CE marking</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Exercises</a:t>
            </a:r>
          </a:p>
        </p:txBody>
      </p:sp>
      <p:sp>
        <p:nvSpPr>
          <p:cNvPr id="6" name="TextBox 5"/>
          <p:cNvSpPr txBox="1"/>
          <p:nvPr/>
        </p:nvSpPr>
        <p:spPr>
          <a:xfrm>
            <a:off x="8986722" y="1712835"/>
            <a:ext cx="2952328" cy="1384995"/>
          </a:xfrm>
          <a:prstGeom prst="rect">
            <a:avLst/>
          </a:prstGeom>
          <a:noFill/>
          <a:ln>
            <a:solidFill>
              <a:schemeClr val="tx1"/>
            </a:solidFill>
          </a:ln>
        </p:spPr>
        <p:txBody>
          <a:bodyPr wrap="square" lIns="0" tIns="0" rIns="0" bIns="0" rtlCol="0">
            <a:spAutoFit/>
          </a:bodyPr>
          <a:lstStyle/>
          <a:p>
            <a:pPr algn="l">
              <a:spcBef>
                <a:spcPts val="432"/>
              </a:spcBef>
            </a:pPr>
            <a:r>
              <a:rPr lang="en-US" dirty="0">
                <a:latin typeface="+mn-lt"/>
              </a:rPr>
              <a:t>Reading materials:</a:t>
            </a:r>
          </a:p>
          <a:p>
            <a:pPr marL="285750" indent="-285750" algn="l">
              <a:spcBef>
                <a:spcPts val="432"/>
              </a:spcBef>
              <a:buFont typeface="Arial" panose="020B0604020202020204" pitchFamily="34" charset="0"/>
              <a:buChar char="•"/>
            </a:pPr>
            <a:r>
              <a:rPr lang="en-US" dirty="0">
                <a:latin typeface="+mn-lt"/>
              </a:rPr>
              <a:t>https://standardsandmachinery.ds.dk/#/</a:t>
            </a:r>
          </a:p>
          <a:p>
            <a:pPr marL="285750" indent="-285750" algn="l">
              <a:spcBef>
                <a:spcPts val="432"/>
              </a:spcBef>
              <a:buFont typeface="Arial" panose="020B0604020202020204" pitchFamily="34" charset="0"/>
              <a:buChar char="•"/>
            </a:pPr>
            <a:r>
              <a:rPr lang="en-US" dirty="0">
                <a:latin typeface="+mn-lt"/>
              </a:rPr>
              <a:t>The machinery regulation</a:t>
            </a:r>
          </a:p>
          <a:p>
            <a:pPr algn="l">
              <a:spcBef>
                <a:spcPts val="432"/>
              </a:spcBef>
            </a:pPr>
            <a:endParaRPr lang="en-US" dirty="0">
              <a:latin typeface="+mn-lt"/>
            </a:endParaRPr>
          </a:p>
        </p:txBody>
      </p:sp>
      <p:pic>
        <p:nvPicPr>
          <p:cNvPr id="8" name="Picture 7" descr="A screenshot of a website&#10;&#10;Description automatically generated">
            <a:extLst>
              <a:ext uri="{FF2B5EF4-FFF2-40B4-BE49-F238E27FC236}">
                <a16:creationId xmlns:a16="http://schemas.microsoft.com/office/drawing/2014/main" id="{76154500-E494-4350-C82C-5424A76B8C58}"/>
              </a:ext>
            </a:extLst>
          </p:cNvPr>
          <p:cNvPicPr>
            <a:picLocks noChangeAspect="1"/>
          </p:cNvPicPr>
          <p:nvPr/>
        </p:nvPicPr>
        <p:blipFill>
          <a:blip r:embed="rId4">
            <a:extLst>
              <a:ext uri="{28A0092B-C50C-407E-A947-70E740481C1C}">
                <a14:useLocalDpi xmlns:a14="http://schemas.microsoft.com/office/drawing/2010/main" val="0"/>
              </a:ext>
            </a:extLst>
          </a:blip>
          <a:srcRect t="11151"/>
          <a:stretch/>
        </p:blipFill>
        <p:spPr>
          <a:xfrm>
            <a:off x="8135671" y="3849097"/>
            <a:ext cx="3803379" cy="2041649"/>
          </a:xfrm>
          <a:prstGeom prst="rect">
            <a:avLst/>
          </a:prstGeom>
        </p:spPr>
      </p:pic>
    </p:spTree>
    <p:extLst>
      <p:ext uri="{BB962C8B-B14F-4D97-AF65-F5344CB8AC3E}">
        <p14:creationId xmlns:p14="http://schemas.microsoft.com/office/powerpoint/2010/main" val="235273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B4D768-27C8-4DC8-8825-DC9DEEE0235E}"/>
              </a:ext>
            </a:extLst>
          </p:cNvPr>
          <p:cNvSpPr>
            <a:spLocks noGrp="1"/>
          </p:cNvSpPr>
          <p:nvPr>
            <p:ph type="subTitle" idx="1"/>
          </p:nvPr>
        </p:nvSpPr>
        <p:spPr>
          <a:xfrm>
            <a:off x="907842" y="1704975"/>
            <a:ext cx="10179257" cy="1660654"/>
          </a:xfrm>
        </p:spPr>
        <p:txBody>
          <a:bodyPr/>
          <a:lstStyle/>
          <a:p>
            <a:r>
              <a:rPr lang="en-US" sz="2800" dirty="0"/>
              <a:t>34760-Safety and Reliability in Robotic and Automation Systems</a:t>
            </a:r>
          </a:p>
        </p:txBody>
      </p:sp>
      <p:sp>
        <p:nvSpPr>
          <p:cNvPr id="4" name="Slide Number Placeholder 3">
            <a:extLst>
              <a:ext uri="{FF2B5EF4-FFF2-40B4-BE49-F238E27FC236}">
                <a16:creationId xmlns:a16="http://schemas.microsoft.com/office/drawing/2014/main" id="{10CE5951-741C-48F7-AA69-31BB7734F272}"/>
              </a:ext>
            </a:extLst>
          </p:cNvPr>
          <p:cNvSpPr>
            <a:spLocks noGrp="1"/>
          </p:cNvSpPr>
          <p:nvPr>
            <p:ph type="sldNum" sz="quarter" idx="17"/>
          </p:nvPr>
        </p:nvSpPr>
        <p:spPr/>
        <p:txBody>
          <a:bodyPr/>
          <a:lstStyle/>
          <a:p>
            <a:fld id="{103EA872-A674-449B-A120-B97244F8E91D}" type="slidenum">
              <a:rPr lang="en-GB" smtClean="0"/>
              <a:pPr/>
              <a:t>2</a:t>
            </a:fld>
            <a:endParaRPr lang="en-GB" dirty="0"/>
          </a:p>
        </p:txBody>
      </p:sp>
      <p:sp>
        <p:nvSpPr>
          <p:cNvPr id="6" name="TextBox 5">
            <a:extLst>
              <a:ext uri="{FF2B5EF4-FFF2-40B4-BE49-F238E27FC236}">
                <a16:creationId xmlns:a16="http://schemas.microsoft.com/office/drawing/2014/main" id="{DDADA27F-ED49-40AF-B23B-F3A68C447D36}"/>
              </a:ext>
            </a:extLst>
          </p:cNvPr>
          <p:cNvSpPr txBox="1"/>
          <p:nvPr/>
        </p:nvSpPr>
        <p:spPr>
          <a:xfrm>
            <a:off x="838622" y="4365104"/>
            <a:ext cx="7416824" cy="369332"/>
          </a:xfrm>
          <a:prstGeom prst="rect">
            <a:avLst/>
          </a:prstGeom>
          <a:noFill/>
        </p:spPr>
        <p:txBody>
          <a:bodyPr wrap="square">
            <a:spAutoFit/>
          </a:bodyPr>
          <a:lstStyle/>
          <a:p>
            <a:r>
              <a:rPr lang="en-US" altLang="zh-CN" sz="1800" dirty="0">
                <a:solidFill>
                  <a:schemeClr val="bg1"/>
                </a:solidFill>
              </a:rPr>
              <a:t>DTU Department of Electrical and Photonics Engineering</a:t>
            </a:r>
            <a:endParaRPr lang="en-US" sz="1800" dirty="0">
              <a:solidFill>
                <a:schemeClr val="bg1"/>
              </a:solidFill>
            </a:endParaRPr>
          </a:p>
        </p:txBody>
      </p:sp>
    </p:spTree>
    <p:extLst>
      <p:ext uri="{BB962C8B-B14F-4D97-AF65-F5344CB8AC3E}">
        <p14:creationId xmlns:p14="http://schemas.microsoft.com/office/powerpoint/2010/main" val="3311232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 2. Safety and Reliability Basics</a:t>
            </a:r>
            <a:endParaRPr lang="en-GB" dirty="0"/>
          </a:p>
        </p:txBody>
      </p:sp>
      <p:sp>
        <p:nvSpPr>
          <p:cNvPr id="3" name="Content Placeholder 2"/>
          <p:cNvSpPr>
            <a:spLocks noGrp="1"/>
          </p:cNvSpPr>
          <p:nvPr>
            <p:ph idx="1"/>
          </p:nvPr>
        </p:nvSpPr>
        <p:spPr/>
        <p:txBody>
          <a:bodyPr/>
          <a:lstStyle/>
          <a:p>
            <a:r>
              <a:rPr lang="en-US" dirty="0"/>
              <a:t>What is safety and reliability engineering in relation with robotics and automation system</a:t>
            </a:r>
          </a:p>
          <a:p>
            <a:r>
              <a:rPr lang="en-US" dirty="0"/>
              <a:t>Fundamental concepts and terminologies:</a:t>
            </a:r>
          </a:p>
          <a:p>
            <a:pPr marL="0" indent="0">
              <a:buNone/>
            </a:pPr>
            <a:r>
              <a:rPr lang="en-US" dirty="0"/>
              <a:t>-Human-machine Interaction and “Trust" </a:t>
            </a:r>
          </a:p>
          <a:p>
            <a:pPr marL="0" indent="0">
              <a:buNone/>
            </a:pPr>
            <a:r>
              <a:rPr lang="en-US" dirty="0"/>
              <a:t>- Barrier theories</a:t>
            </a:r>
          </a:p>
          <a:p>
            <a:pPr marL="0" indent="0">
              <a:buNone/>
            </a:pPr>
            <a:r>
              <a:rPr lang="en-US" dirty="0"/>
              <a:t>Safety basics   </a:t>
            </a:r>
            <a:r>
              <a:rPr lang="en-US" sz="1600" dirty="0"/>
              <a:t>Safety consideration in life cycle of systems</a:t>
            </a:r>
          </a:p>
          <a:p>
            <a:pPr marL="0" indent="0">
              <a:buNone/>
            </a:pPr>
            <a:r>
              <a:rPr lang="en-US" sz="1600" dirty="0"/>
              <a:t>                            Hazards Identification</a:t>
            </a:r>
            <a:endParaRPr lang="en-US" dirty="0"/>
          </a:p>
          <a:p>
            <a:pPr marL="0" indent="0">
              <a:buNone/>
            </a:pPr>
            <a:r>
              <a:rPr lang="en-US" dirty="0"/>
              <a:t>                          </a:t>
            </a:r>
            <a:r>
              <a:rPr lang="en-US" sz="1600" dirty="0"/>
              <a:t>Risk and risk assessment: measure of risk and risk evaluation and acceptance</a:t>
            </a:r>
          </a:p>
          <a:p>
            <a:pPr marL="0" indent="0">
              <a:buNone/>
            </a:pPr>
            <a:endParaRPr lang="en-US" sz="1600" dirty="0"/>
          </a:p>
          <a:p>
            <a:pPr marL="0" indent="0">
              <a:buNone/>
            </a:pPr>
            <a:endParaRPr lang="en-US" sz="1600" dirty="0"/>
          </a:p>
          <a:p>
            <a:pPr marL="0" indent="0">
              <a:buNone/>
            </a:pPr>
            <a:r>
              <a:rPr lang="en-US" sz="1600" dirty="0"/>
              <a:t>                                 Diversity and redundancy</a:t>
            </a:r>
          </a:p>
          <a:p>
            <a:pPr marL="0" indent="0">
              <a:buNone/>
            </a:pPr>
            <a:r>
              <a:rPr lang="en-US" sz="1600" dirty="0"/>
              <a:t>                 </a:t>
            </a:r>
          </a:p>
          <a:p>
            <a:pPr marL="0" indent="0">
              <a:buNone/>
            </a:pPr>
            <a:r>
              <a:rPr lang="en-US" sz="1600" dirty="0"/>
              <a:t>Reliability basics       Reliability formulas and configuration</a:t>
            </a:r>
          </a:p>
          <a:p>
            <a:pPr marL="0" indent="0">
              <a:buNone/>
            </a:pPr>
            <a:endParaRPr lang="en-US" sz="1600" dirty="0"/>
          </a:p>
          <a:p>
            <a:pPr marL="0" indent="0">
              <a:buNone/>
            </a:pPr>
            <a:r>
              <a:rPr lang="en-US" sz="1600" dirty="0"/>
              <a:t>                                  Mathematics of probability</a:t>
            </a:r>
          </a:p>
        </p:txBody>
      </p:sp>
      <p:sp>
        <p:nvSpPr>
          <p:cNvPr id="4" name="Slide Number Placeholder 3"/>
          <p:cNvSpPr>
            <a:spLocks noGrp="1"/>
          </p:cNvSpPr>
          <p:nvPr>
            <p:ph type="sldNum" sz="quarter" idx="11"/>
          </p:nvPr>
        </p:nvSpPr>
        <p:spPr/>
        <p:txBody>
          <a:bodyPr/>
          <a:lstStyle/>
          <a:p>
            <a:fld id="{103EA872-A674-449B-A120-B97244F8E91D}" type="slidenum">
              <a:rPr lang="en-GB" smtClean="0"/>
              <a:pPr/>
              <a:t>20</a:t>
            </a:fld>
            <a:endParaRPr lang="en-GB" dirty="0"/>
          </a:p>
        </p:txBody>
      </p:sp>
      <p:sp>
        <p:nvSpPr>
          <p:cNvPr id="5" name="Left Brace 4"/>
          <p:cNvSpPr/>
          <p:nvPr/>
        </p:nvSpPr>
        <p:spPr bwMode="auto">
          <a:xfrm>
            <a:off x="3071603" y="3140968"/>
            <a:ext cx="288032" cy="576064"/>
          </a:xfrm>
          <a:prstGeom prst="leftBrace">
            <a:avLst/>
          </a:prstGeom>
          <a:noFill/>
          <a:ln w="9525" cap="flat" cmpd="sng" algn="ctr">
            <a:solidFill>
              <a:schemeClr val="tx1"/>
            </a:solidFill>
            <a:prstDash val="solid"/>
            <a:miter lim="800000"/>
            <a:headEnd type="none" w="med" len="med"/>
            <a:tailEnd type="none" w="med" len="med"/>
          </a:ln>
          <a:effectLst/>
        </p:spPr>
        <p:txBody>
          <a:bodyPr rtlCol="0" anchor="ctr"/>
          <a:lstStyle/>
          <a:p>
            <a:pPr algn="ctr"/>
            <a:endParaRPr lang="en-GB"/>
          </a:p>
        </p:txBody>
      </p:sp>
      <p:sp>
        <p:nvSpPr>
          <p:cNvPr id="6" name="Left Brace 5"/>
          <p:cNvSpPr/>
          <p:nvPr/>
        </p:nvSpPr>
        <p:spPr bwMode="auto">
          <a:xfrm>
            <a:off x="3359635" y="4653136"/>
            <a:ext cx="288032" cy="1296144"/>
          </a:xfrm>
          <a:prstGeom prst="leftBrace">
            <a:avLst/>
          </a:prstGeom>
          <a:noFill/>
          <a:ln w="9525" cap="flat" cmpd="sng" algn="ctr">
            <a:solidFill>
              <a:schemeClr val="tx1"/>
            </a:solidFill>
            <a:prstDash val="solid"/>
            <a:miter lim="800000"/>
            <a:headEnd type="none" w="med" len="med"/>
            <a:tailEnd type="none" w="med" len="med"/>
          </a:ln>
          <a:effectLst/>
        </p:spPr>
        <p:txBody>
          <a:bodyPr rtlCol="0" anchor="ctr"/>
          <a:lstStyle/>
          <a:p>
            <a:pPr algn="ctr"/>
            <a:endParaRPr lang="en-GB"/>
          </a:p>
        </p:txBody>
      </p:sp>
      <p:pic>
        <p:nvPicPr>
          <p:cNvPr id="4098" name="Picture 2" descr="Reliability, Availability, Maintaining RAMS Engineering &amp; Assess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5566" y="4304231"/>
            <a:ext cx="2387184" cy="2223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761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6654" y="35472"/>
            <a:ext cx="9312374" cy="972716"/>
          </a:xfrm>
        </p:spPr>
        <p:txBody>
          <a:bodyPr/>
          <a:lstStyle/>
          <a:p>
            <a:r>
              <a:rPr lang="en-US" dirty="0"/>
              <a:t>Topic 3. Safety analysis method (from Research perspective)</a:t>
            </a:r>
            <a:endParaRPr lang="en-GB" dirty="0"/>
          </a:p>
        </p:txBody>
      </p:sp>
      <p:sp>
        <p:nvSpPr>
          <p:cNvPr id="4" name="Slide Number Placeholder 3"/>
          <p:cNvSpPr>
            <a:spLocks noGrp="1"/>
          </p:cNvSpPr>
          <p:nvPr>
            <p:ph type="sldNum" sz="quarter" idx="11"/>
          </p:nvPr>
        </p:nvSpPr>
        <p:spPr/>
        <p:txBody>
          <a:bodyPr/>
          <a:lstStyle/>
          <a:p>
            <a:fld id="{103EA872-A674-449B-A120-B97244F8E91D}" type="slidenum">
              <a:rPr lang="en-GB" smtClean="0"/>
              <a:pPr/>
              <a:t>21</a:t>
            </a:fld>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366863769"/>
              </p:ext>
            </p:extLst>
          </p:nvPr>
        </p:nvGraphicFramePr>
        <p:xfrm>
          <a:off x="165077" y="1556792"/>
          <a:ext cx="12025336" cy="4257412"/>
        </p:xfrm>
        <a:graphic>
          <a:graphicData uri="http://schemas.openxmlformats.org/drawingml/2006/table">
            <a:tbl>
              <a:tblPr firstRow="1" firstCol="1" bandRow="1"/>
              <a:tblGrid>
                <a:gridCol w="2054712">
                  <a:extLst>
                    <a:ext uri="{9D8B030D-6E8A-4147-A177-3AD203B41FA5}">
                      <a16:colId xmlns:a16="http://schemas.microsoft.com/office/drawing/2014/main" val="2901157779"/>
                    </a:ext>
                  </a:extLst>
                </a:gridCol>
                <a:gridCol w="2831816">
                  <a:extLst>
                    <a:ext uri="{9D8B030D-6E8A-4147-A177-3AD203B41FA5}">
                      <a16:colId xmlns:a16="http://schemas.microsoft.com/office/drawing/2014/main" val="195449494"/>
                    </a:ext>
                  </a:extLst>
                </a:gridCol>
                <a:gridCol w="7138808">
                  <a:extLst>
                    <a:ext uri="{9D8B030D-6E8A-4147-A177-3AD203B41FA5}">
                      <a16:colId xmlns:a16="http://schemas.microsoft.com/office/drawing/2014/main" val="2005740002"/>
                    </a:ext>
                  </a:extLst>
                </a:gridCol>
              </a:tblGrid>
              <a:tr h="374249">
                <a:tc>
                  <a:txBody>
                    <a:bodyPr/>
                    <a:lstStyle/>
                    <a:p>
                      <a:pPr>
                        <a:lnSpc>
                          <a:spcPct val="115000"/>
                        </a:lnSpc>
                        <a:spcAft>
                          <a:spcPts val="0"/>
                        </a:spcAft>
                      </a:pPr>
                      <a:r>
                        <a:rPr lang="en-IN" sz="1050" b="1" dirty="0">
                          <a:effectLst/>
                          <a:latin typeface="Times New Roman" panose="02020603050405020304" pitchFamily="18" charset="0"/>
                          <a:ea typeface="SimSun" panose="02010600030101010101" pitchFamily="2" charset="-122"/>
                          <a:cs typeface="Times New Roman" panose="02020603050405020304" pitchFamily="18" charset="0"/>
                        </a:rPr>
                        <a:t>Safety analysis method</a:t>
                      </a:r>
                      <a:endParaRPr lang="en-GB" sz="1050" dirty="0">
                        <a:effectLst/>
                        <a:latin typeface="Calibri" panose="020F0502020204030204" pitchFamily="34" charset="0"/>
                        <a:ea typeface="SimSun" panose="02010600030101010101" pitchFamily="2" charset="-122"/>
                        <a:cs typeface="Times New Roman" panose="02020603050405020304" pitchFamily="18" charset="0"/>
                      </a:endParaRPr>
                    </a:p>
                  </a:txBody>
                  <a:tcPr marL="37052" marR="37052"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050" b="1" dirty="0">
                          <a:effectLst/>
                          <a:latin typeface="Times New Roman" panose="02020603050405020304" pitchFamily="18" charset="0"/>
                          <a:ea typeface="SimSun" panose="02010600030101010101" pitchFamily="2" charset="-122"/>
                          <a:cs typeface="Times New Roman" panose="02020603050405020304" pitchFamily="18" charset="0"/>
                        </a:rPr>
                        <a:t>Targeting solving-problems</a:t>
                      </a:r>
                      <a:endParaRPr lang="en-GB" sz="1050" dirty="0">
                        <a:effectLst/>
                        <a:latin typeface="Calibri" panose="020F0502020204030204" pitchFamily="34" charset="0"/>
                        <a:ea typeface="SimSun" panose="02010600030101010101" pitchFamily="2" charset="-122"/>
                        <a:cs typeface="Times New Roman" panose="02020603050405020304" pitchFamily="18" charset="0"/>
                      </a:endParaRPr>
                    </a:p>
                  </a:txBody>
                  <a:tcPr marL="37052" marR="37052"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050" b="1">
                          <a:effectLst/>
                          <a:latin typeface="Times New Roman" panose="02020603050405020304" pitchFamily="18" charset="0"/>
                          <a:ea typeface="SimSun" panose="02010600030101010101" pitchFamily="2" charset="-122"/>
                          <a:cs typeface="Times New Roman" panose="02020603050405020304" pitchFamily="18" charset="0"/>
                        </a:rPr>
                        <a:t>Tasks</a:t>
                      </a:r>
                      <a:endParaRPr lang="en-GB" sz="1050">
                        <a:effectLst/>
                        <a:latin typeface="Calibri" panose="020F0502020204030204" pitchFamily="34" charset="0"/>
                        <a:ea typeface="SimSun" panose="02010600030101010101" pitchFamily="2" charset="-122"/>
                        <a:cs typeface="Times New Roman" panose="02020603050405020304" pitchFamily="18" charset="0"/>
                      </a:endParaRPr>
                    </a:p>
                  </a:txBody>
                  <a:tcPr marL="37052" marR="37052"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9033376"/>
                  </a:ext>
                </a:extLst>
              </a:tr>
              <a:tr h="943651">
                <a:tc>
                  <a:txBody>
                    <a:bodyPr/>
                    <a:lstStyle/>
                    <a:p>
                      <a:pPr>
                        <a:lnSpc>
                          <a:spcPct val="115000"/>
                        </a:lnSpc>
                        <a:spcAft>
                          <a:spcPts val="0"/>
                        </a:spcAft>
                      </a:pPr>
                      <a:r>
                        <a:rPr lang="en-IN" sz="1050" b="1" dirty="0">
                          <a:effectLst/>
                          <a:latin typeface="Times New Roman" panose="02020603050405020304" pitchFamily="18" charset="0"/>
                          <a:ea typeface="SimSun" panose="02010600030101010101" pitchFamily="2" charset="-122"/>
                          <a:cs typeface="Times New Roman" panose="02020603050405020304" pitchFamily="18" charset="0"/>
                        </a:rPr>
                        <a:t>HAZOP </a:t>
                      </a:r>
                      <a:endParaRPr lang="en-GB" sz="1050" b="1" dirty="0">
                        <a:effectLst/>
                        <a:latin typeface="Calibri" panose="020F0502020204030204" pitchFamily="34" charset="0"/>
                        <a:ea typeface="SimSun" panose="02010600030101010101" pitchFamily="2" charset="-122"/>
                        <a:cs typeface="Times New Roman" panose="02020603050405020304" pitchFamily="18" charset="0"/>
                      </a:endParaRPr>
                    </a:p>
                  </a:txBody>
                  <a:tcPr marL="37052" marR="37052"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050" dirty="0">
                          <a:effectLst/>
                          <a:latin typeface="Times New Roman" panose="02020603050405020304" pitchFamily="18" charset="0"/>
                          <a:ea typeface="SimSun" panose="02010600030101010101" pitchFamily="2" charset="-122"/>
                          <a:cs typeface="Times New Roman" panose="02020603050405020304" pitchFamily="18" charset="0"/>
                        </a:rPr>
                        <a:t>1.Identifying risks associated with the operation and maintenance of the system</a:t>
                      </a:r>
                      <a:r>
                        <a:rPr lang="en-GB" sz="1050" dirty="0">
                          <a:effectLst/>
                          <a:latin typeface="Times New Roman" panose="02020603050405020304" pitchFamily="18" charset="0"/>
                          <a:ea typeface="SimSun" panose="02010600030101010101" pitchFamily="2" charset="-122"/>
                          <a:cs typeface="Times New Roman" panose="02020603050405020304" pitchFamily="18" charset="0"/>
                        </a:rPr>
                        <a:t>;</a:t>
                      </a:r>
                      <a:endParaRPr lang="en-GB" sz="1050" dirty="0">
                        <a:effectLst/>
                        <a:latin typeface="Calibri" panose="020F0502020204030204" pitchFamily="34" charset="0"/>
                        <a:ea typeface="SimSun" panose="02010600030101010101" pitchFamily="2" charset="-122"/>
                        <a:cs typeface="Times New Roman" panose="02020603050405020304" pitchFamily="18" charset="0"/>
                      </a:endParaRPr>
                    </a:p>
                    <a:p>
                      <a:pPr>
                        <a:lnSpc>
                          <a:spcPct val="115000"/>
                        </a:lnSpc>
                        <a:spcAft>
                          <a:spcPts val="0"/>
                        </a:spcAft>
                      </a:pPr>
                      <a:r>
                        <a:rPr lang="en-GB" sz="1050" dirty="0">
                          <a:effectLst/>
                          <a:latin typeface="Times New Roman" panose="02020603050405020304" pitchFamily="18" charset="0"/>
                          <a:ea typeface="SimSun" panose="02010600030101010101" pitchFamily="2" charset="-122"/>
                          <a:cs typeface="Times New Roman" panose="02020603050405020304" pitchFamily="18" charset="0"/>
                        </a:rPr>
                        <a:t>2. Identifying </a:t>
                      </a:r>
                      <a:r>
                        <a:rPr lang="en-IN" sz="1050" dirty="0">
                          <a:effectLst/>
                          <a:latin typeface="Times New Roman" panose="02020603050405020304" pitchFamily="18" charset="0"/>
                          <a:ea typeface="SimSun" panose="02010600030101010101" pitchFamily="2" charset="-122"/>
                          <a:cs typeface="Times New Roman" panose="02020603050405020304" pitchFamily="18" charset="0"/>
                        </a:rPr>
                        <a:t>potential</a:t>
                      </a:r>
                      <a:r>
                        <a:rPr lang="en-GB" sz="1050" dirty="0">
                          <a:effectLst/>
                          <a:latin typeface="Times New Roman" panose="02020603050405020304" pitchFamily="18" charset="0"/>
                          <a:ea typeface="SimSun" panose="02010600030101010101" pitchFamily="2" charset="-122"/>
                          <a:cs typeface="Times New Roman" panose="02020603050405020304" pitchFamily="18" charset="0"/>
                        </a:rPr>
                        <a:t> operability problems with the system</a:t>
                      </a:r>
                      <a:endParaRPr lang="en-GB" sz="1050" dirty="0">
                        <a:effectLst/>
                        <a:latin typeface="Calibri" panose="020F0502020204030204" pitchFamily="34" charset="0"/>
                        <a:ea typeface="SimSun" panose="02010600030101010101" pitchFamily="2" charset="-122"/>
                        <a:cs typeface="Times New Roman" panose="02020603050405020304" pitchFamily="18" charset="0"/>
                      </a:endParaRPr>
                    </a:p>
                  </a:txBody>
                  <a:tcPr marL="37052" marR="37052"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050" dirty="0">
                          <a:effectLst/>
                          <a:latin typeface="Times New Roman" panose="02020603050405020304" pitchFamily="18" charset="0"/>
                          <a:ea typeface="SimSun" panose="02010600030101010101" pitchFamily="2" charset="-122"/>
                          <a:cs typeface="Times New Roman" panose="02020603050405020304" pitchFamily="18" charset="0"/>
                        </a:rPr>
                        <a:t>1. Nodes decomposition </a:t>
                      </a:r>
                      <a:r>
                        <a:rPr lang="da-DK" sz="1050" dirty="0">
                          <a:effectLst/>
                          <a:latin typeface="SimSun" panose="02010600030101010101" pitchFamily="2" charset="-122"/>
                          <a:ea typeface="SimSun" panose="02010600030101010101" pitchFamily="2" charset="-122"/>
                          <a:cs typeface="Times New Roman" panose="02020603050405020304" pitchFamily="18" charset="0"/>
                        </a:rPr>
                        <a:t>(</a:t>
                      </a:r>
                      <a:r>
                        <a:rPr lang="en-IN" sz="1050" dirty="0">
                          <a:effectLst/>
                          <a:latin typeface="Times New Roman" panose="02020603050405020304" pitchFamily="18" charset="0"/>
                          <a:ea typeface="SimSun" panose="02010600030101010101" pitchFamily="2" charset="-122"/>
                          <a:cs typeface="Times New Roman" panose="02020603050405020304" pitchFamily="18" charset="0"/>
                        </a:rPr>
                        <a:t>with respect to the system complexity and the potential magnitude and significance of the consequence</a:t>
                      </a:r>
                      <a:r>
                        <a:rPr lang="en-US" sz="1050" dirty="0">
                          <a:effectLst/>
                          <a:latin typeface="SimSun" panose="02010600030101010101" pitchFamily="2" charset="-122"/>
                          <a:ea typeface="SimSun" panose="02010600030101010101" pitchFamily="2" charset="-122"/>
                          <a:cs typeface="Times New Roman" panose="02020603050405020304" pitchFamily="18" charset="0"/>
                        </a:rPr>
                        <a:t>）</a:t>
                      </a:r>
                      <a:endParaRPr lang="en-GB" sz="1050" dirty="0">
                        <a:effectLst/>
                        <a:latin typeface="Calibri" panose="020F0502020204030204" pitchFamily="34" charset="0"/>
                        <a:ea typeface="SimSun" panose="02010600030101010101" pitchFamily="2" charset="-122"/>
                        <a:cs typeface="Times New Roman" panose="02020603050405020304" pitchFamily="18" charset="0"/>
                      </a:endParaRPr>
                    </a:p>
                    <a:p>
                      <a:pPr>
                        <a:lnSpc>
                          <a:spcPct val="115000"/>
                        </a:lnSpc>
                        <a:spcAft>
                          <a:spcPts val="0"/>
                        </a:spcAft>
                      </a:pPr>
                      <a:r>
                        <a:rPr lang="en-IN" sz="1050" dirty="0">
                          <a:effectLst/>
                          <a:latin typeface="Times New Roman" panose="02020603050405020304" pitchFamily="18" charset="0"/>
                          <a:ea typeface="SimSun" panose="02010600030101010101" pitchFamily="2" charset="-122"/>
                          <a:cs typeface="Times New Roman" panose="02020603050405020304" pitchFamily="18" charset="0"/>
                        </a:rPr>
                        <a:t>2. Identification of deviations from the design intent using guide words</a:t>
                      </a:r>
                      <a:endParaRPr lang="en-GB" sz="1050" dirty="0">
                        <a:effectLst/>
                        <a:latin typeface="Calibri" panose="020F0502020204030204" pitchFamily="34" charset="0"/>
                        <a:ea typeface="SimSun" panose="02010600030101010101" pitchFamily="2" charset="-122"/>
                        <a:cs typeface="Times New Roman" panose="02020603050405020304" pitchFamily="18" charset="0"/>
                      </a:endParaRPr>
                    </a:p>
                    <a:p>
                      <a:pPr>
                        <a:lnSpc>
                          <a:spcPct val="115000"/>
                        </a:lnSpc>
                        <a:spcAft>
                          <a:spcPts val="0"/>
                        </a:spcAft>
                      </a:pPr>
                      <a:r>
                        <a:rPr lang="en-IN" sz="1050" dirty="0">
                          <a:effectLst/>
                          <a:latin typeface="Times New Roman" panose="02020603050405020304" pitchFamily="18" charset="0"/>
                          <a:ea typeface="SimSun" panose="02010600030101010101" pitchFamily="2" charset="-122"/>
                          <a:cs typeface="Times New Roman" panose="02020603050405020304" pitchFamily="18" charset="0"/>
                        </a:rPr>
                        <a:t>3. Identification of causes and consequences of deviations</a:t>
                      </a:r>
                      <a:endParaRPr lang="en-GB" sz="1050" dirty="0">
                        <a:effectLst/>
                        <a:latin typeface="Calibri" panose="020F0502020204030204" pitchFamily="34" charset="0"/>
                        <a:ea typeface="SimSun" panose="02010600030101010101" pitchFamily="2" charset="-122"/>
                        <a:cs typeface="Times New Roman" panose="02020603050405020304" pitchFamily="18" charset="0"/>
                      </a:endParaRPr>
                    </a:p>
                    <a:p>
                      <a:pPr>
                        <a:lnSpc>
                          <a:spcPct val="115000"/>
                        </a:lnSpc>
                        <a:spcAft>
                          <a:spcPts val="0"/>
                        </a:spcAft>
                      </a:pPr>
                      <a:r>
                        <a:rPr lang="en-IN" sz="1050" dirty="0">
                          <a:effectLst/>
                          <a:latin typeface="Times New Roman" panose="02020603050405020304" pitchFamily="18" charset="0"/>
                          <a:ea typeface="SimSun" panose="02010600030101010101" pitchFamily="2" charset="-122"/>
                          <a:cs typeface="Times New Roman" panose="02020603050405020304" pitchFamily="18" charset="0"/>
                        </a:rPr>
                        <a:t>4. Identification of safeguards</a:t>
                      </a:r>
                      <a:endParaRPr lang="en-GB" sz="1050" dirty="0">
                        <a:effectLst/>
                        <a:latin typeface="Calibri" panose="020F0502020204030204" pitchFamily="34" charset="0"/>
                        <a:ea typeface="SimSun" panose="02010600030101010101" pitchFamily="2" charset="-122"/>
                        <a:cs typeface="Times New Roman" panose="02020603050405020304" pitchFamily="18" charset="0"/>
                      </a:endParaRPr>
                    </a:p>
                    <a:p>
                      <a:pPr>
                        <a:lnSpc>
                          <a:spcPct val="115000"/>
                        </a:lnSpc>
                        <a:spcAft>
                          <a:spcPts val="0"/>
                        </a:spcAft>
                      </a:pPr>
                      <a:r>
                        <a:rPr lang="en-IN" sz="1050" dirty="0">
                          <a:effectLst/>
                          <a:latin typeface="Times New Roman" panose="02020603050405020304" pitchFamily="18" charset="0"/>
                          <a:ea typeface="SimSun" panose="02010600030101010101" pitchFamily="2" charset="-122"/>
                          <a:cs typeface="Times New Roman" panose="02020603050405020304" pitchFamily="18" charset="0"/>
                        </a:rPr>
                        <a:t>5. Proposing recommendations and required actions </a:t>
                      </a:r>
                      <a:endParaRPr lang="en-GB" sz="1050" dirty="0">
                        <a:effectLst/>
                        <a:latin typeface="Calibri" panose="020F0502020204030204" pitchFamily="34" charset="0"/>
                        <a:ea typeface="SimSun" panose="02010600030101010101" pitchFamily="2" charset="-122"/>
                        <a:cs typeface="Times New Roman" panose="02020603050405020304" pitchFamily="18" charset="0"/>
                      </a:endParaRPr>
                    </a:p>
                  </a:txBody>
                  <a:tcPr marL="37052" marR="37052"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8627800"/>
                  </a:ext>
                </a:extLst>
              </a:tr>
              <a:tr h="1241318">
                <a:tc>
                  <a:txBody>
                    <a:bodyPr/>
                    <a:lstStyle/>
                    <a:p>
                      <a:pPr>
                        <a:lnSpc>
                          <a:spcPct val="115000"/>
                        </a:lnSpc>
                        <a:spcAft>
                          <a:spcPts val="0"/>
                        </a:spcAft>
                      </a:pPr>
                      <a:r>
                        <a:rPr lang="en-IN" sz="1050" b="1" dirty="0">
                          <a:effectLst/>
                          <a:latin typeface="Times New Roman" panose="02020603050405020304" pitchFamily="18" charset="0"/>
                          <a:ea typeface="SimSun" panose="02010600030101010101" pitchFamily="2" charset="-122"/>
                          <a:cs typeface="Times New Roman" panose="02020603050405020304" pitchFamily="18" charset="0"/>
                        </a:rPr>
                        <a:t>FTA</a:t>
                      </a:r>
                    </a:p>
                    <a:p>
                      <a:pPr>
                        <a:lnSpc>
                          <a:spcPct val="115000"/>
                        </a:lnSpc>
                        <a:spcAft>
                          <a:spcPts val="0"/>
                        </a:spcAft>
                      </a:pPr>
                      <a:endParaRPr lang="en-IN" sz="1050" b="1" dirty="0">
                        <a:effectLst/>
                        <a:latin typeface="Times New Roman" panose="02020603050405020304" pitchFamily="18" charset="0"/>
                        <a:ea typeface="SimSun" panose="02010600030101010101" pitchFamily="2" charset="-122"/>
                        <a:cs typeface="Times New Roman" panose="02020603050405020304" pitchFamily="18" charset="0"/>
                      </a:endParaRPr>
                    </a:p>
                    <a:p>
                      <a:pPr>
                        <a:lnSpc>
                          <a:spcPct val="115000"/>
                        </a:lnSpc>
                        <a:spcAft>
                          <a:spcPts val="0"/>
                        </a:spcAft>
                      </a:pPr>
                      <a:endParaRPr lang="en-IN" sz="1050" b="1" dirty="0">
                        <a:effectLst/>
                        <a:latin typeface="Times New Roman" panose="02020603050405020304" pitchFamily="18" charset="0"/>
                        <a:ea typeface="SimSun" panose="02010600030101010101" pitchFamily="2" charset="-122"/>
                        <a:cs typeface="Times New Roman" panose="02020603050405020304" pitchFamily="18" charset="0"/>
                      </a:endParaRPr>
                    </a:p>
                    <a:p>
                      <a:pPr>
                        <a:lnSpc>
                          <a:spcPct val="115000"/>
                        </a:lnSpc>
                        <a:spcAft>
                          <a:spcPts val="0"/>
                        </a:spcAft>
                      </a:pPr>
                      <a:endParaRPr lang="en-IN" sz="1050" b="1" dirty="0">
                        <a:effectLst/>
                        <a:latin typeface="Times New Roman" panose="02020603050405020304" pitchFamily="18" charset="0"/>
                        <a:ea typeface="SimSun" panose="02010600030101010101" pitchFamily="2" charset="-122"/>
                        <a:cs typeface="Times New Roman" panose="02020603050405020304" pitchFamily="18" charset="0"/>
                      </a:endParaRPr>
                    </a:p>
                    <a:p>
                      <a:pPr>
                        <a:lnSpc>
                          <a:spcPct val="115000"/>
                        </a:lnSpc>
                        <a:spcAft>
                          <a:spcPts val="0"/>
                        </a:spcAft>
                      </a:pPr>
                      <a:endParaRPr lang="en-GB" sz="1050" b="1" dirty="0">
                        <a:effectLst/>
                        <a:latin typeface="Calibri" panose="020F0502020204030204" pitchFamily="34" charset="0"/>
                        <a:ea typeface="SimSun" panose="02010600030101010101" pitchFamily="2" charset="-122"/>
                        <a:cs typeface="Times New Roman" panose="02020603050405020304" pitchFamily="18" charset="0"/>
                      </a:endParaRPr>
                    </a:p>
                    <a:p>
                      <a:pPr>
                        <a:lnSpc>
                          <a:spcPct val="115000"/>
                        </a:lnSpc>
                        <a:spcAft>
                          <a:spcPts val="0"/>
                        </a:spcAft>
                      </a:pPr>
                      <a:r>
                        <a:rPr lang="en-IN" sz="1050" dirty="0">
                          <a:effectLst/>
                          <a:latin typeface="Times New Roman" panose="02020603050405020304" pitchFamily="18" charset="0"/>
                          <a:ea typeface="SimSun" panose="02010600030101010101" pitchFamily="2" charset="-122"/>
                          <a:cs typeface="Times New Roman" panose="02020603050405020304" pitchFamily="18" charset="0"/>
                        </a:rPr>
                        <a:t> </a:t>
                      </a:r>
                      <a:endParaRPr lang="en-US" sz="105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37052" marR="37052"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050">
                          <a:effectLst/>
                          <a:latin typeface="Times New Roman" panose="02020603050405020304" pitchFamily="18" charset="0"/>
                          <a:ea typeface="SimSun" panose="02010600030101010101" pitchFamily="2" charset="-122"/>
                          <a:cs typeface="Times New Roman" panose="02020603050405020304" pitchFamily="18" charset="0"/>
                        </a:rPr>
                        <a:t>Pinpointing the causes or combinations of causes that can lead to the defined top event for system safety and reliability</a:t>
                      </a:r>
                      <a:endParaRPr lang="en-GB" sz="1050">
                        <a:effectLst/>
                        <a:latin typeface="Calibri" panose="020F0502020204030204" pitchFamily="34" charset="0"/>
                        <a:ea typeface="SimSun" panose="02010600030101010101" pitchFamily="2" charset="-122"/>
                        <a:cs typeface="Times New Roman" panose="02020603050405020304" pitchFamily="18" charset="0"/>
                      </a:endParaRPr>
                    </a:p>
                  </a:txBody>
                  <a:tcPr marL="37052" marR="37052"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050" dirty="0">
                          <a:effectLst/>
                          <a:latin typeface="Times New Roman" panose="02020603050405020304" pitchFamily="18" charset="0"/>
                          <a:ea typeface="SimSun" panose="02010600030101010101" pitchFamily="2" charset="-122"/>
                          <a:cs typeface="Times New Roman" panose="02020603050405020304" pitchFamily="18" charset="0"/>
                        </a:rPr>
                        <a:t>1. Definition of the scope of the analysis</a:t>
                      </a:r>
                      <a:endParaRPr lang="en-GB" sz="1050" dirty="0">
                        <a:effectLst/>
                        <a:latin typeface="Calibri" panose="020F0502020204030204" pitchFamily="34" charset="0"/>
                        <a:ea typeface="SimSun" panose="02010600030101010101" pitchFamily="2" charset="-122"/>
                        <a:cs typeface="Times New Roman" panose="02020603050405020304" pitchFamily="18" charset="0"/>
                      </a:endParaRPr>
                    </a:p>
                    <a:p>
                      <a:pPr>
                        <a:lnSpc>
                          <a:spcPct val="115000"/>
                        </a:lnSpc>
                        <a:spcAft>
                          <a:spcPts val="0"/>
                        </a:spcAft>
                      </a:pPr>
                      <a:r>
                        <a:rPr lang="en-IN" sz="1050" dirty="0">
                          <a:effectLst/>
                          <a:latin typeface="Times New Roman" panose="02020603050405020304" pitchFamily="18" charset="0"/>
                          <a:ea typeface="SimSun" panose="02010600030101010101" pitchFamily="2" charset="-122"/>
                          <a:cs typeface="Times New Roman" panose="02020603050405020304" pitchFamily="18" charset="0"/>
                        </a:rPr>
                        <a:t>2. familiarization with the design, functions and operation of the system</a:t>
                      </a:r>
                      <a:endParaRPr lang="en-GB" sz="1050" dirty="0">
                        <a:effectLst/>
                        <a:latin typeface="Calibri" panose="020F0502020204030204" pitchFamily="34" charset="0"/>
                        <a:ea typeface="SimSun" panose="02010600030101010101" pitchFamily="2" charset="-122"/>
                        <a:cs typeface="Times New Roman" panose="02020603050405020304" pitchFamily="18" charset="0"/>
                      </a:endParaRPr>
                    </a:p>
                    <a:p>
                      <a:pPr>
                        <a:lnSpc>
                          <a:spcPct val="115000"/>
                        </a:lnSpc>
                        <a:spcAft>
                          <a:spcPts val="0"/>
                        </a:spcAft>
                      </a:pPr>
                      <a:r>
                        <a:rPr lang="en-IN" sz="1050" dirty="0">
                          <a:effectLst/>
                          <a:latin typeface="Times New Roman" panose="02020603050405020304" pitchFamily="18" charset="0"/>
                          <a:ea typeface="SimSun" panose="02010600030101010101" pitchFamily="2" charset="-122"/>
                          <a:cs typeface="Times New Roman" panose="02020603050405020304" pitchFamily="18" charset="0"/>
                        </a:rPr>
                        <a:t>3. definition of the top event</a:t>
                      </a:r>
                      <a:endParaRPr lang="en-GB" sz="1050" dirty="0">
                        <a:effectLst/>
                        <a:latin typeface="Calibri" panose="020F0502020204030204" pitchFamily="34" charset="0"/>
                        <a:ea typeface="SimSun" panose="02010600030101010101" pitchFamily="2" charset="-122"/>
                        <a:cs typeface="Times New Roman" panose="02020603050405020304" pitchFamily="18" charset="0"/>
                      </a:endParaRPr>
                    </a:p>
                    <a:p>
                      <a:pPr>
                        <a:lnSpc>
                          <a:spcPct val="115000"/>
                        </a:lnSpc>
                        <a:spcAft>
                          <a:spcPts val="0"/>
                        </a:spcAft>
                      </a:pPr>
                      <a:r>
                        <a:rPr lang="en-IN" sz="1050" dirty="0">
                          <a:effectLst/>
                          <a:latin typeface="Times New Roman" panose="02020603050405020304" pitchFamily="18" charset="0"/>
                          <a:ea typeface="SimSun" panose="02010600030101010101" pitchFamily="2" charset="-122"/>
                          <a:cs typeface="Times New Roman" panose="02020603050405020304" pitchFamily="18" charset="0"/>
                        </a:rPr>
                        <a:t>4. construction of the fault tree</a:t>
                      </a:r>
                      <a:endParaRPr lang="en-GB" sz="1050" dirty="0">
                        <a:effectLst/>
                        <a:latin typeface="Calibri" panose="020F0502020204030204" pitchFamily="34" charset="0"/>
                        <a:ea typeface="SimSun" panose="02010600030101010101" pitchFamily="2" charset="-122"/>
                        <a:cs typeface="Times New Roman" panose="02020603050405020304" pitchFamily="18" charset="0"/>
                      </a:endParaRPr>
                    </a:p>
                    <a:p>
                      <a:pPr>
                        <a:lnSpc>
                          <a:spcPct val="115000"/>
                        </a:lnSpc>
                        <a:spcAft>
                          <a:spcPts val="0"/>
                        </a:spcAft>
                      </a:pPr>
                      <a:r>
                        <a:rPr lang="en-IN" sz="1050" dirty="0">
                          <a:effectLst/>
                          <a:latin typeface="Times New Roman" panose="02020603050405020304" pitchFamily="18" charset="0"/>
                          <a:ea typeface="SimSun" panose="02010600030101010101" pitchFamily="2" charset="-122"/>
                          <a:cs typeface="Times New Roman" panose="02020603050405020304" pitchFamily="18" charset="0"/>
                        </a:rPr>
                        <a:t>5. analysis of the fault tree logic</a:t>
                      </a:r>
                      <a:endParaRPr lang="en-GB" sz="1050" dirty="0">
                        <a:effectLst/>
                        <a:latin typeface="Calibri" panose="020F0502020204030204" pitchFamily="34" charset="0"/>
                        <a:ea typeface="SimSun" panose="02010600030101010101" pitchFamily="2" charset="-122"/>
                        <a:cs typeface="Times New Roman" panose="02020603050405020304" pitchFamily="18" charset="0"/>
                      </a:endParaRPr>
                    </a:p>
                    <a:p>
                      <a:pPr>
                        <a:lnSpc>
                          <a:spcPct val="115000"/>
                        </a:lnSpc>
                        <a:spcAft>
                          <a:spcPts val="0"/>
                        </a:spcAft>
                      </a:pPr>
                      <a:r>
                        <a:rPr lang="en-IN" sz="1050" dirty="0">
                          <a:effectLst/>
                          <a:latin typeface="Times New Roman" panose="02020603050405020304" pitchFamily="18" charset="0"/>
                          <a:ea typeface="SimSun" panose="02010600030101010101" pitchFamily="2" charset="-122"/>
                          <a:cs typeface="Times New Roman" panose="02020603050405020304" pitchFamily="18" charset="0"/>
                        </a:rPr>
                        <a:t>6. reporting on results of the analysis</a:t>
                      </a:r>
                      <a:endParaRPr lang="en-GB" sz="1050" dirty="0">
                        <a:effectLst/>
                        <a:latin typeface="Calibri" panose="020F0502020204030204" pitchFamily="34" charset="0"/>
                        <a:ea typeface="SimSun" panose="02010600030101010101" pitchFamily="2" charset="-122"/>
                        <a:cs typeface="Times New Roman" panose="02020603050405020304" pitchFamily="18" charset="0"/>
                      </a:endParaRPr>
                    </a:p>
                    <a:p>
                      <a:pPr>
                        <a:lnSpc>
                          <a:spcPct val="115000"/>
                        </a:lnSpc>
                        <a:spcAft>
                          <a:spcPts val="0"/>
                        </a:spcAft>
                      </a:pPr>
                      <a:r>
                        <a:rPr lang="en-IN" sz="1050" dirty="0">
                          <a:effectLst/>
                          <a:latin typeface="Times New Roman" panose="02020603050405020304" pitchFamily="18" charset="0"/>
                          <a:ea typeface="SimSun" panose="02010600030101010101" pitchFamily="2" charset="-122"/>
                          <a:cs typeface="Times New Roman" panose="02020603050405020304" pitchFamily="18" charset="0"/>
                        </a:rPr>
                        <a:t>7. assessment of reliability improvements and trade-offs</a:t>
                      </a:r>
                      <a:endParaRPr lang="en-GB" sz="1050" dirty="0">
                        <a:effectLst/>
                        <a:latin typeface="Calibri" panose="020F0502020204030204" pitchFamily="34" charset="0"/>
                        <a:ea typeface="SimSun" panose="02010600030101010101" pitchFamily="2" charset="-122"/>
                        <a:cs typeface="Times New Roman" panose="02020603050405020304" pitchFamily="18" charset="0"/>
                      </a:endParaRPr>
                    </a:p>
                  </a:txBody>
                  <a:tcPr marL="37052" marR="37052"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0265745"/>
                  </a:ext>
                </a:extLst>
              </a:tr>
              <a:tr h="1662971">
                <a:tc>
                  <a:txBody>
                    <a:bodyPr/>
                    <a:lstStyle/>
                    <a:p>
                      <a:pPr>
                        <a:lnSpc>
                          <a:spcPct val="115000"/>
                        </a:lnSpc>
                        <a:spcAft>
                          <a:spcPts val="0"/>
                        </a:spcAft>
                      </a:pPr>
                      <a:r>
                        <a:rPr lang="en-IN" sz="1050" b="1" dirty="0">
                          <a:effectLst/>
                          <a:latin typeface="Times New Roman" panose="02020603050405020304" pitchFamily="18" charset="0"/>
                          <a:ea typeface="SimSun" panose="02010600030101010101" pitchFamily="2" charset="-122"/>
                          <a:cs typeface="Times New Roman" panose="02020603050405020304" pitchFamily="18" charset="0"/>
                        </a:rPr>
                        <a:t>FMEA and FMECA</a:t>
                      </a:r>
                      <a:endParaRPr lang="en-GB" sz="1050" b="1" dirty="0">
                        <a:effectLst/>
                        <a:latin typeface="Calibri" panose="020F0502020204030204" pitchFamily="34" charset="0"/>
                        <a:ea typeface="SimSun" panose="02010600030101010101" pitchFamily="2" charset="-122"/>
                        <a:cs typeface="Times New Roman" panose="02020603050405020304" pitchFamily="18" charset="0"/>
                      </a:endParaRPr>
                    </a:p>
                    <a:p>
                      <a:pPr>
                        <a:lnSpc>
                          <a:spcPct val="115000"/>
                        </a:lnSpc>
                        <a:spcAft>
                          <a:spcPts val="0"/>
                        </a:spcAft>
                      </a:pPr>
                      <a:r>
                        <a:rPr lang="en-IN" sz="1050" dirty="0">
                          <a:effectLst/>
                          <a:latin typeface="Times New Roman" panose="02020603050405020304" pitchFamily="18" charset="0"/>
                          <a:ea typeface="SimSun" panose="02010600030101010101" pitchFamily="2" charset="-122"/>
                          <a:cs typeface="Times New Roman" panose="02020603050405020304" pitchFamily="18" charset="0"/>
                        </a:rPr>
                        <a:t> </a:t>
                      </a:r>
                      <a:endParaRPr lang="en-GB" sz="1050" dirty="0">
                        <a:effectLst/>
                        <a:latin typeface="Calibri" panose="020F0502020204030204" pitchFamily="34" charset="0"/>
                        <a:ea typeface="SimSun" panose="02010600030101010101" pitchFamily="2" charset="-122"/>
                        <a:cs typeface="Times New Roman" panose="02020603050405020304" pitchFamily="18" charset="0"/>
                      </a:endParaRPr>
                    </a:p>
                  </a:txBody>
                  <a:tcPr marL="37052" marR="37052"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050" dirty="0">
                          <a:effectLst/>
                          <a:latin typeface="Times New Roman" panose="02020603050405020304" pitchFamily="18" charset="0"/>
                          <a:ea typeface="SimSun" panose="02010600030101010101" pitchFamily="2" charset="-122"/>
                          <a:cs typeface="Times New Roman" panose="02020603050405020304" pitchFamily="18" charset="0"/>
                        </a:rPr>
                        <a:t>At the component level, the failure modes and effects are identified and analysed for identification of any required improvements by eliminating adverse effects or reducing their likelihood or severity. The critical analysis is to enable prioritization of the failure modes for potential treatment.</a:t>
                      </a:r>
                      <a:endParaRPr lang="en-GB" sz="1050" dirty="0">
                        <a:effectLst/>
                        <a:latin typeface="Calibri" panose="020F0502020204030204" pitchFamily="34" charset="0"/>
                        <a:ea typeface="SimSun" panose="02010600030101010101" pitchFamily="2" charset="-122"/>
                        <a:cs typeface="Times New Roman" panose="02020603050405020304" pitchFamily="18" charset="0"/>
                      </a:endParaRPr>
                    </a:p>
                  </a:txBody>
                  <a:tcPr marL="37052" marR="37052"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050" dirty="0">
                          <a:effectLst/>
                          <a:latin typeface="Times New Roman" panose="02020603050405020304" pitchFamily="18" charset="0"/>
                          <a:ea typeface="SimSun" panose="02010600030101010101" pitchFamily="2" charset="-122"/>
                          <a:cs typeface="Times New Roman" panose="02020603050405020304" pitchFamily="18" charset="0"/>
                        </a:rPr>
                        <a:t>1. Sub-divide item or process into elements</a:t>
                      </a:r>
                      <a:endParaRPr lang="en-GB" sz="1050" dirty="0">
                        <a:effectLst/>
                        <a:latin typeface="Calibri" panose="020F0502020204030204" pitchFamily="34" charset="0"/>
                        <a:ea typeface="SimSun" panose="02010600030101010101" pitchFamily="2" charset="-122"/>
                        <a:cs typeface="Times New Roman" panose="02020603050405020304" pitchFamily="18" charset="0"/>
                      </a:endParaRPr>
                    </a:p>
                    <a:p>
                      <a:pPr>
                        <a:lnSpc>
                          <a:spcPct val="115000"/>
                        </a:lnSpc>
                        <a:spcAft>
                          <a:spcPts val="0"/>
                        </a:spcAft>
                      </a:pPr>
                      <a:r>
                        <a:rPr lang="en-IN" sz="1050" dirty="0">
                          <a:effectLst/>
                          <a:latin typeface="Times New Roman" panose="02020603050405020304" pitchFamily="18" charset="0"/>
                          <a:ea typeface="SimSun" panose="02010600030101010101" pitchFamily="2" charset="-122"/>
                          <a:cs typeface="Times New Roman" panose="02020603050405020304" pitchFamily="18" charset="0"/>
                        </a:rPr>
                        <a:t>2. Identify functions and performance standards for each element</a:t>
                      </a:r>
                      <a:endParaRPr lang="en-GB" sz="1050" dirty="0">
                        <a:effectLst/>
                        <a:latin typeface="Calibri" panose="020F0502020204030204" pitchFamily="34" charset="0"/>
                        <a:ea typeface="SimSun" panose="02010600030101010101" pitchFamily="2" charset="-122"/>
                        <a:cs typeface="Times New Roman" panose="02020603050405020304" pitchFamily="18" charset="0"/>
                      </a:endParaRPr>
                    </a:p>
                    <a:p>
                      <a:pPr>
                        <a:lnSpc>
                          <a:spcPct val="115000"/>
                        </a:lnSpc>
                        <a:spcAft>
                          <a:spcPts val="0"/>
                        </a:spcAft>
                      </a:pPr>
                      <a:r>
                        <a:rPr lang="en-IN" sz="1050" dirty="0">
                          <a:effectLst/>
                          <a:latin typeface="Times New Roman" panose="02020603050405020304" pitchFamily="18" charset="0"/>
                          <a:ea typeface="SimSun" panose="02010600030101010101" pitchFamily="2" charset="-122"/>
                          <a:cs typeface="Times New Roman" panose="02020603050405020304" pitchFamily="18" charset="0"/>
                        </a:rPr>
                        <a:t>3. Identify failure modes </a:t>
                      </a:r>
                      <a:endParaRPr lang="en-GB" sz="1050" dirty="0">
                        <a:effectLst/>
                        <a:latin typeface="Calibri" panose="020F0502020204030204" pitchFamily="34" charset="0"/>
                        <a:ea typeface="SimSun" panose="02010600030101010101" pitchFamily="2" charset="-122"/>
                        <a:cs typeface="Times New Roman" panose="02020603050405020304" pitchFamily="18" charset="0"/>
                      </a:endParaRPr>
                    </a:p>
                    <a:p>
                      <a:pPr>
                        <a:lnSpc>
                          <a:spcPct val="115000"/>
                        </a:lnSpc>
                        <a:spcAft>
                          <a:spcPts val="0"/>
                        </a:spcAft>
                      </a:pPr>
                      <a:r>
                        <a:rPr lang="en-IN" sz="1050" dirty="0">
                          <a:effectLst/>
                          <a:latin typeface="Times New Roman" panose="02020603050405020304" pitchFamily="18" charset="0"/>
                          <a:ea typeface="SimSun" panose="02010600030101010101" pitchFamily="2" charset="-122"/>
                          <a:cs typeface="Times New Roman" panose="02020603050405020304" pitchFamily="18" charset="0"/>
                        </a:rPr>
                        <a:t>4. Identify detection methods and existing controls</a:t>
                      </a:r>
                      <a:endParaRPr lang="en-GB" sz="1050" dirty="0">
                        <a:effectLst/>
                        <a:latin typeface="Calibri" panose="020F0502020204030204" pitchFamily="34" charset="0"/>
                        <a:ea typeface="SimSun" panose="02010600030101010101" pitchFamily="2" charset="-122"/>
                        <a:cs typeface="Times New Roman" panose="02020603050405020304" pitchFamily="18" charset="0"/>
                      </a:endParaRPr>
                    </a:p>
                    <a:p>
                      <a:pPr>
                        <a:lnSpc>
                          <a:spcPct val="115000"/>
                        </a:lnSpc>
                        <a:spcAft>
                          <a:spcPts val="0"/>
                        </a:spcAft>
                      </a:pPr>
                      <a:r>
                        <a:rPr lang="en-IN" sz="1050" dirty="0">
                          <a:effectLst/>
                          <a:latin typeface="Times New Roman" panose="02020603050405020304" pitchFamily="18" charset="0"/>
                          <a:ea typeface="SimSun" panose="02010600030101010101" pitchFamily="2" charset="-122"/>
                          <a:cs typeface="Times New Roman" panose="02020603050405020304" pitchFamily="18" charset="0"/>
                        </a:rPr>
                        <a:t>5. Identify local and final effects of failure modes</a:t>
                      </a:r>
                      <a:endParaRPr lang="en-GB" sz="1050" dirty="0">
                        <a:effectLst/>
                        <a:latin typeface="Calibri" panose="020F0502020204030204" pitchFamily="34" charset="0"/>
                        <a:ea typeface="SimSun" panose="02010600030101010101" pitchFamily="2" charset="-122"/>
                        <a:cs typeface="Times New Roman" panose="02020603050405020304" pitchFamily="18" charset="0"/>
                      </a:endParaRPr>
                    </a:p>
                    <a:p>
                      <a:pPr>
                        <a:lnSpc>
                          <a:spcPct val="115000"/>
                        </a:lnSpc>
                        <a:spcAft>
                          <a:spcPts val="0"/>
                        </a:spcAft>
                      </a:pPr>
                      <a:r>
                        <a:rPr lang="en-IN" sz="1050" dirty="0">
                          <a:effectLst/>
                          <a:latin typeface="Times New Roman" panose="02020603050405020304" pitchFamily="18" charset="0"/>
                          <a:ea typeface="SimSun" panose="02010600030101010101" pitchFamily="2" charset="-122"/>
                          <a:cs typeface="Times New Roman" panose="02020603050405020304" pitchFamily="18" charset="0"/>
                        </a:rPr>
                        <a:t>6. Identify failure causes</a:t>
                      </a:r>
                      <a:endParaRPr lang="en-GB" sz="1050" dirty="0">
                        <a:effectLst/>
                        <a:latin typeface="Calibri" panose="020F0502020204030204" pitchFamily="34" charset="0"/>
                        <a:ea typeface="SimSun" panose="02010600030101010101" pitchFamily="2" charset="-122"/>
                        <a:cs typeface="Times New Roman" panose="02020603050405020304" pitchFamily="18" charset="0"/>
                      </a:endParaRPr>
                    </a:p>
                    <a:p>
                      <a:pPr>
                        <a:lnSpc>
                          <a:spcPct val="115000"/>
                        </a:lnSpc>
                        <a:spcAft>
                          <a:spcPts val="0"/>
                        </a:spcAft>
                      </a:pPr>
                      <a:r>
                        <a:rPr lang="en-IN" sz="1050" dirty="0">
                          <a:effectLst/>
                          <a:latin typeface="Times New Roman" panose="02020603050405020304" pitchFamily="18" charset="0"/>
                          <a:ea typeface="SimSun" panose="02010600030101010101" pitchFamily="2" charset="-122"/>
                          <a:cs typeface="Times New Roman" panose="02020603050405020304" pitchFamily="18" charset="0"/>
                        </a:rPr>
                        <a:t>7. Evaluate relative importance of failure modes</a:t>
                      </a:r>
                      <a:endParaRPr lang="en-GB" sz="1050" dirty="0">
                        <a:effectLst/>
                        <a:latin typeface="Calibri" panose="020F0502020204030204" pitchFamily="34" charset="0"/>
                        <a:ea typeface="SimSun" panose="02010600030101010101" pitchFamily="2" charset="-122"/>
                        <a:cs typeface="Times New Roman" panose="02020603050405020304" pitchFamily="18" charset="0"/>
                      </a:endParaRPr>
                    </a:p>
                    <a:p>
                      <a:pPr>
                        <a:lnSpc>
                          <a:spcPct val="115000"/>
                        </a:lnSpc>
                        <a:spcAft>
                          <a:spcPts val="0"/>
                        </a:spcAft>
                      </a:pPr>
                      <a:r>
                        <a:rPr lang="en-IN" sz="1050" dirty="0">
                          <a:effectLst/>
                          <a:latin typeface="Times New Roman" panose="02020603050405020304" pitchFamily="18" charset="0"/>
                          <a:ea typeface="SimSun" panose="02010600030101010101" pitchFamily="2" charset="-122"/>
                          <a:cs typeface="Times New Roman" panose="02020603050405020304" pitchFamily="18" charset="0"/>
                        </a:rPr>
                        <a:t>(If FMECA, determine severity of failure final effect, estimate likelihood of failure mode, estimate other criticality parameters)</a:t>
                      </a:r>
                      <a:endParaRPr lang="en-GB" sz="1050" dirty="0">
                        <a:effectLst/>
                        <a:latin typeface="Calibri" panose="020F0502020204030204" pitchFamily="34" charset="0"/>
                        <a:ea typeface="SimSun" panose="02010600030101010101" pitchFamily="2" charset="-122"/>
                        <a:cs typeface="Times New Roman" panose="02020603050405020304" pitchFamily="18" charset="0"/>
                      </a:endParaRPr>
                    </a:p>
                    <a:p>
                      <a:pPr>
                        <a:lnSpc>
                          <a:spcPct val="115000"/>
                        </a:lnSpc>
                        <a:spcAft>
                          <a:spcPts val="0"/>
                        </a:spcAft>
                      </a:pPr>
                      <a:r>
                        <a:rPr lang="en-IN" sz="1050" dirty="0">
                          <a:effectLst/>
                          <a:latin typeface="Times New Roman" panose="02020603050405020304" pitchFamily="18" charset="0"/>
                          <a:ea typeface="SimSun" panose="02010600030101010101" pitchFamily="2" charset="-122"/>
                          <a:cs typeface="Times New Roman" panose="02020603050405020304" pitchFamily="18" charset="0"/>
                        </a:rPr>
                        <a:t>8. Identify actions</a:t>
                      </a:r>
                      <a:endParaRPr lang="en-GB" sz="1050" dirty="0">
                        <a:effectLst/>
                        <a:latin typeface="Calibri" panose="020F0502020204030204" pitchFamily="34" charset="0"/>
                        <a:ea typeface="SimSun" panose="02010600030101010101" pitchFamily="2" charset="-122"/>
                        <a:cs typeface="Times New Roman" panose="02020603050405020304" pitchFamily="18" charset="0"/>
                      </a:endParaRPr>
                    </a:p>
                  </a:txBody>
                  <a:tcPr marL="37052" marR="37052"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2085369"/>
                  </a:ext>
                </a:extLst>
              </a:tr>
            </a:tbl>
          </a:graphicData>
        </a:graphic>
      </p:graphicFrame>
    </p:spTree>
    <p:extLst>
      <p:ext uri="{BB962C8B-B14F-4D97-AF65-F5344CB8AC3E}">
        <p14:creationId xmlns:p14="http://schemas.microsoft.com/office/powerpoint/2010/main" val="1665819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 3. Safety analysis method (from Industrial practice perspective)</a:t>
            </a:r>
            <a:endParaRPr lang="da-DK" dirty="0"/>
          </a:p>
        </p:txBody>
      </p:sp>
      <p:sp>
        <p:nvSpPr>
          <p:cNvPr id="4" name="Content Placeholder 3"/>
          <p:cNvSpPr>
            <a:spLocks noGrp="1"/>
          </p:cNvSpPr>
          <p:nvPr>
            <p:ph idx="1"/>
          </p:nvPr>
        </p:nvSpPr>
        <p:spPr/>
        <p:txBody>
          <a:bodyPr/>
          <a:lstStyle/>
          <a:p>
            <a:pPr marL="0" indent="0">
              <a:buNone/>
            </a:pPr>
            <a:endParaRPr lang="en-US" dirty="0"/>
          </a:p>
          <a:p>
            <a:pPr marL="0" indent="0">
              <a:buNone/>
            </a:pPr>
            <a:r>
              <a:rPr lang="en-US" dirty="0"/>
              <a:t>Guest lecture:</a:t>
            </a:r>
          </a:p>
          <a:p>
            <a:pPr marL="0" indent="0">
              <a:buNone/>
            </a:pPr>
            <a:r>
              <a:rPr lang="en-US" dirty="0"/>
              <a:t> </a:t>
            </a:r>
          </a:p>
          <a:p>
            <a:pPr marL="0" indent="0">
              <a:buNone/>
            </a:pPr>
            <a:r>
              <a:rPr lang="en-US" sz="1200" dirty="0"/>
              <a:t>Kristen Mogensen</a:t>
            </a:r>
          </a:p>
          <a:p>
            <a:pPr marL="0" indent="0">
              <a:buNone/>
            </a:pPr>
            <a:r>
              <a:rPr lang="da-DK" sz="1200" dirty="0"/>
              <a:t>Systems </a:t>
            </a:r>
            <a:r>
              <a:rPr lang="da-DK" sz="1200" dirty="0" err="1"/>
              <a:t>Engineer</a:t>
            </a:r>
            <a:endParaRPr lang="da-DK" sz="1200" dirty="0"/>
          </a:p>
          <a:p>
            <a:pPr marL="0" indent="0">
              <a:buNone/>
            </a:pPr>
            <a:r>
              <a:rPr lang="da-DK" sz="1200" dirty="0"/>
              <a:t>Texas Instruments</a:t>
            </a:r>
            <a:endParaRPr lang="en-US" dirty="0"/>
          </a:p>
          <a:p>
            <a:endParaRPr lang="en-US" dirty="0"/>
          </a:p>
          <a:p>
            <a:pPr marL="0" indent="0">
              <a:buNone/>
            </a:pPr>
            <a:endParaRPr lang="en-US" dirty="0"/>
          </a:p>
          <a:p>
            <a:pPr marL="0" indent="0">
              <a:buNone/>
            </a:pPr>
            <a:r>
              <a:rPr lang="en-US" dirty="0"/>
              <a:t>Guest lecture: Safety development process</a:t>
            </a:r>
          </a:p>
          <a:p>
            <a:pPr marL="0" indent="0">
              <a:buNone/>
            </a:pPr>
            <a:endParaRPr lang="en-US" sz="1200" dirty="0"/>
          </a:p>
          <a:p>
            <a:pPr marL="0" indent="0">
              <a:buNone/>
            </a:pPr>
            <a:r>
              <a:rPr lang="en-US" sz="1200" dirty="0"/>
              <a:t>Tommy Ertbølle Madsen, PhD </a:t>
            </a:r>
          </a:p>
          <a:p>
            <a:pPr marL="0" indent="0">
              <a:buNone/>
            </a:pPr>
            <a:r>
              <a:rPr lang="en-US" sz="1200" dirty="0"/>
              <a:t>Chief Executive Officer (CEO) &amp; Co-founder </a:t>
            </a:r>
          </a:p>
          <a:p>
            <a:pPr marL="0" indent="0">
              <a:buNone/>
            </a:pPr>
            <a:r>
              <a:rPr lang="en-US" sz="1200" dirty="0" err="1"/>
              <a:t>AgriRobot</a:t>
            </a:r>
            <a:r>
              <a:rPr lang="en-US" sz="1200" dirty="0"/>
              <a:t> Aps</a:t>
            </a:r>
          </a:p>
          <a:p>
            <a:pPr marL="0" indent="0">
              <a:buNone/>
            </a:pPr>
            <a:endParaRPr lang="da-DK" dirty="0"/>
          </a:p>
        </p:txBody>
      </p:sp>
      <p:sp>
        <p:nvSpPr>
          <p:cNvPr id="3" name="Slide Number Placeholder 2"/>
          <p:cNvSpPr>
            <a:spLocks noGrp="1"/>
          </p:cNvSpPr>
          <p:nvPr>
            <p:ph type="sldNum" sz="quarter" idx="11"/>
          </p:nvPr>
        </p:nvSpPr>
        <p:spPr/>
        <p:txBody>
          <a:bodyPr/>
          <a:lstStyle/>
          <a:p>
            <a:fld id="{103EA872-A674-449B-A120-B97244F8E91D}" type="slidenum">
              <a:rPr lang="en-GB" smtClean="0"/>
              <a:pPr/>
              <a:t>22</a:t>
            </a:fld>
            <a:endParaRPr lang="en-GB" dirty="0"/>
          </a:p>
        </p:txBody>
      </p:sp>
      <p:pic>
        <p:nvPicPr>
          <p:cNvPr id="2052" name="Picture 4" descr="https://my.eventbuizz.com/assets/attendees/large/130257_image_1039047916163680857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6666" y="4980721"/>
            <a:ext cx="1472952" cy="147295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hristian Metz">
            <a:extLst>
              <a:ext uri="{FF2B5EF4-FFF2-40B4-BE49-F238E27FC236}">
                <a16:creationId xmlns:a16="http://schemas.microsoft.com/office/drawing/2014/main" id="{11C7D204-E739-D46D-04F5-47A64B52F0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39362" y="4958921"/>
            <a:ext cx="1472952" cy="147295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E50DF54-1311-D447-D63B-29516B90010D}"/>
              </a:ext>
            </a:extLst>
          </p:cNvPr>
          <p:cNvSpPr txBox="1"/>
          <p:nvPr/>
        </p:nvSpPr>
        <p:spPr>
          <a:xfrm>
            <a:off x="6721711" y="5183597"/>
            <a:ext cx="6094324" cy="720197"/>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a:ea typeface="+mn-ea"/>
                <a:cs typeface="+mn-cs"/>
              </a:rPr>
              <a:t>Christian Jannik Metz</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a:ea typeface="+mn-ea"/>
                <a:cs typeface="+mn-cs"/>
              </a:rPr>
              <a:t>Robotics Engineer</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200" b="0" i="0" u="none" strike="noStrike" kern="0" cap="none" spc="0" normalizeH="0" baseline="0" noProof="0" dirty="0" err="1">
                <a:ln>
                  <a:noFill/>
                </a:ln>
                <a:solidFill>
                  <a:srgbClr val="000000"/>
                </a:solidFill>
                <a:effectLst/>
                <a:uLnTx/>
                <a:uFillTx/>
                <a:latin typeface="Arial"/>
                <a:ea typeface="+mn-ea"/>
                <a:cs typeface="+mn-cs"/>
              </a:rPr>
              <a:t>AgriRobot</a:t>
            </a:r>
            <a:r>
              <a:rPr kumimoji="0" lang="en-US" sz="1200" b="0" i="0" u="none" strike="noStrike" kern="0" cap="none" spc="0" normalizeH="0" baseline="0" noProof="0" dirty="0">
                <a:ln>
                  <a:noFill/>
                </a:ln>
                <a:solidFill>
                  <a:srgbClr val="000000"/>
                </a:solidFill>
                <a:effectLst/>
                <a:uLnTx/>
                <a:uFillTx/>
                <a:latin typeface="Arial"/>
                <a:ea typeface="+mn-ea"/>
                <a:cs typeface="+mn-cs"/>
              </a:rPr>
              <a:t> Aps</a:t>
            </a:r>
          </a:p>
        </p:txBody>
      </p:sp>
      <p:pic>
        <p:nvPicPr>
          <p:cNvPr id="7" name="Picture 6">
            <a:extLst>
              <a:ext uri="{FF2B5EF4-FFF2-40B4-BE49-F238E27FC236}">
                <a16:creationId xmlns:a16="http://schemas.microsoft.com/office/drawing/2014/main" id="{F4918664-D4B1-53FD-ABBA-DBF9C3BEF854}"/>
              </a:ext>
            </a:extLst>
          </p:cNvPr>
          <p:cNvPicPr>
            <a:picLocks noChangeAspect="1"/>
          </p:cNvPicPr>
          <p:nvPr/>
        </p:nvPicPr>
        <p:blipFill>
          <a:blip r:embed="rId4"/>
          <a:stretch>
            <a:fillRect/>
          </a:stretch>
        </p:blipFill>
        <p:spPr>
          <a:xfrm>
            <a:off x="6430913" y="1933825"/>
            <a:ext cx="1514475" cy="1409700"/>
          </a:xfrm>
          <a:prstGeom prst="rect">
            <a:avLst/>
          </a:prstGeom>
        </p:spPr>
      </p:pic>
    </p:spTree>
    <p:extLst>
      <p:ext uri="{BB962C8B-B14F-4D97-AF65-F5344CB8AC3E}">
        <p14:creationId xmlns:p14="http://schemas.microsoft.com/office/powerpoint/2010/main" val="20695029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Case studies:</a:t>
            </a:r>
          </a:p>
          <a:p>
            <a:pPr marL="0" indent="0">
              <a:buNone/>
            </a:pPr>
            <a:r>
              <a:rPr lang="en-US" dirty="0"/>
              <a:t>1. BP Texas Refinery </a:t>
            </a:r>
            <a:r>
              <a:rPr lang="en-US" dirty="0" err="1"/>
              <a:t>Isomerisation</a:t>
            </a:r>
            <a:r>
              <a:rPr lang="en-US" dirty="0"/>
              <a:t> Unit Explosion</a:t>
            </a:r>
          </a:p>
          <a:p>
            <a:pPr marL="0" indent="0">
              <a:buNone/>
            </a:pPr>
            <a:r>
              <a:rPr lang="en-US" dirty="0"/>
              <a:t>2. Three Mile Island (TMI) Nuclear accident</a:t>
            </a:r>
          </a:p>
          <a:p>
            <a:pPr marL="0" indent="0">
              <a:buNone/>
            </a:pPr>
            <a:r>
              <a:rPr lang="en-US" dirty="0"/>
              <a:t>3. A fatal incident of an operator of an automated die-cast system</a:t>
            </a:r>
          </a:p>
          <a:p>
            <a:pPr marL="0" indent="0">
              <a:buNone/>
            </a:pPr>
            <a:r>
              <a:rPr lang="en-US" dirty="0"/>
              <a:t>4. An operator was crushed by a robotic platform</a:t>
            </a:r>
          </a:p>
          <a:p>
            <a:endParaRPr lang="en-US" dirty="0"/>
          </a:p>
          <a:p>
            <a:endParaRPr lang="en-US" dirty="0"/>
          </a:p>
          <a:p>
            <a:endParaRPr lang="en-US" dirty="0"/>
          </a:p>
          <a:p>
            <a:endParaRPr lang="en-US" dirty="0"/>
          </a:p>
          <a:p>
            <a:endParaRPr lang="en-US" dirty="0"/>
          </a:p>
          <a:p>
            <a:pPr marL="0" indent="0">
              <a:buNone/>
            </a:pPr>
            <a:endParaRPr lang="en-US" dirty="0"/>
          </a:p>
          <a:p>
            <a:r>
              <a:rPr lang="en-US" dirty="0"/>
              <a:t>Tasks: </a:t>
            </a:r>
          </a:p>
          <a:p>
            <a:pPr marL="0" indent="0">
              <a:buNone/>
            </a:pPr>
            <a:r>
              <a:rPr lang="en-US" dirty="0"/>
              <a:t>1. Build fault tree of the top event </a:t>
            </a:r>
          </a:p>
          <a:p>
            <a:pPr marL="0" indent="0">
              <a:buNone/>
            </a:pPr>
            <a:r>
              <a:rPr lang="en-US" dirty="0"/>
              <a:t>2. Safety analysis </a:t>
            </a:r>
          </a:p>
          <a:p>
            <a:pPr marL="0" indent="0">
              <a:buNone/>
            </a:pPr>
            <a:endParaRPr lang="en-US" dirty="0"/>
          </a:p>
          <a:p>
            <a:pPr marL="0" indent="0">
              <a:buNone/>
            </a:pPr>
            <a:endParaRPr lang="da-DK" dirty="0"/>
          </a:p>
        </p:txBody>
      </p:sp>
      <p:sp>
        <p:nvSpPr>
          <p:cNvPr id="4" name="Slide Number Placeholder 3"/>
          <p:cNvSpPr>
            <a:spLocks noGrp="1"/>
          </p:cNvSpPr>
          <p:nvPr>
            <p:ph type="sldNum" sz="quarter" idx="11"/>
          </p:nvPr>
        </p:nvSpPr>
        <p:spPr/>
        <p:txBody>
          <a:bodyPr/>
          <a:lstStyle/>
          <a:p>
            <a:fld id="{103EA872-A674-449B-A120-B97244F8E91D}" type="slidenum">
              <a:rPr lang="en-GB" smtClean="0"/>
              <a:pPr/>
              <a:t>23</a:t>
            </a:fld>
            <a:endParaRPr lang="en-GB" dirty="0"/>
          </a:p>
        </p:txBody>
      </p:sp>
      <p:sp>
        <p:nvSpPr>
          <p:cNvPr id="5" name="Title 1"/>
          <p:cNvSpPr>
            <a:spLocks noGrp="1"/>
          </p:cNvSpPr>
          <p:nvPr>
            <p:ph type="title"/>
          </p:nvPr>
        </p:nvSpPr>
        <p:spPr/>
        <p:txBody>
          <a:bodyPr/>
          <a:lstStyle/>
          <a:p>
            <a:r>
              <a:rPr lang="en-US" dirty="0"/>
              <a:t>Topic 3. Safety analysis method: Case studies</a:t>
            </a:r>
            <a:endParaRPr lang="da-DK" dirty="0"/>
          </a:p>
        </p:txBody>
      </p:sp>
      <p:pic>
        <p:nvPicPr>
          <p:cNvPr id="6146" name="Picture 2" descr="https://upload.wikimedia.org/wikipedia/commons/thumb/7/71/BP_PLANT_EXPLOSION-1_lowres2.jpg/220px-BP_PLANT_EXPLOSION-1_lowres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8702" y="3470035"/>
            <a:ext cx="2801541" cy="185920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Body position while pinned"/>
          <p:cNvPicPr>
            <a:picLocks noChangeAspect="1" noChangeArrowheads="1"/>
          </p:cNvPicPr>
          <p:nvPr/>
        </p:nvPicPr>
        <p:blipFill rotWithShape="1">
          <a:blip r:embed="rId3">
            <a:extLst>
              <a:ext uri="{28A0092B-C50C-407E-A947-70E740481C1C}">
                <a14:useLocalDpi xmlns:a14="http://schemas.microsoft.com/office/drawing/2010/main" val="0"/>
              </a:ext>
            </a:extLst>
          </a:blip>
          <a:srcRect l="9021" r="11136"/>
          <a:stretch/>
        </p:blipFill>
        <p:spPr bwMode="auto">
          <a:xfrm>
            <a:off x="4295007" y="3299048"/>
            <a:ext cx="2654126" cy="23622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1988FA5-996F-888B-C962-1B4146D4B35C}"/>
              </a:ext>
            </a:extLst>
          </p:cNvPr>
          <p:cNvPicPr>
            <a:picLocks noChangeAspect="1"/>
          </p:cNvPicPr>
          <p:nvPr/>
        </p:nvPicPr>
        <p:blipFill>
          <a:blip r:embed="rId4"/>
          <a:stretch>
            <a:fillRect/>
          </a:stretch>
        </p:blipFill>
        <p:spPr>
          <a:xfrm>
            <a:off x="6882708" y="3296515"/>
            <a:ext cx="3017555" cy="2027797"/>
          </a:xfrm>
          <a:prstGeom prst="rect">
            <a:avLst/>
          </a:prstGeom>
        </p:spPr>
      </p:pic>
      <p:pic>
        <p:nvPicPr>
          <p:cNvPr id="6" name="Picture 5" descr="Illustration of Partial view of Alvey (side view)">
            <a:extLst>
              <a:ext uri="{FF2B5EF4-FFF2-40B4-BE49-F238E27FC236}">
                <a16:creationId xmlns:a16="http://schemas.microsoft.com/office/drawing/2014/main" id="{09394C94-9189-4EC6-59E9-17B7AAC38FF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67617" y="3645024"/>
            <a:ext cx="2371575" cy="1506648"/>
          </a:xfrm>
          <a:prstGeom prst="rect">
            <a:avLst/>
          </a:prstGeom>
          <a:noFill/>
          <a:ln>
            <a:noFill/>
          </a:ln>
        </p:spPr>
      </p:pic>
    </p:spTree>
    <p:extLst>
      <p:ext uri="{BB962C8B-B14F-4D97-AF65-F5344CB8AC3E}">
        <p14:creationId xmlns:p14="http://schemas.microsoft.com/office/powerpoint/2010/main" val="30918419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a-DK" dirty="0" err="1"/>
              <a:t>Topic</a:t>
            </a:r>
            <a:r>
              <a:rPr lang="da-DK" dirty="0"/>
              <a:t> 4. Reliability Analysis Methods</a:t>
            </a:r>
            <a:endParaRPr lang="en-GB" dirty="0"/>
          </a:p>
        </p:txBody>
      </p:sp>
      <p:sp>
        <p:nvSpPr>
          <p:cNvPr id="5" name="Content Placeholder 4"/>
          <p:cNvSpPr>
            <a:spLocks noGrp="1"/>
          </p:cNvSpPr>
          <p:nvPr>
            <p:ph sz="half" idx="1"/>
          </p:nvPr>
        </p:nvSpPr>
        <p:spPr/>
        <p:txBody>
          <a:bodyPr/>
          <a:lstStyle/>
          <a:p>
            <a:r>
              <a:rPr lang="en-US" dirty="0"/>
              <a:t>FTA</a:t>
            </a:r>
          </a:p>
        </p:txBody>
      </p:sp>
      <p:sp>
        <p:nvSpPr>
          <p:cNvPr id="3" name="Slide Number Placeholder 2"/>
          <p:cNvSpPr>
            <a:spLocks noGrp="1"/>
          </p:cNvSpPr>
          <p:nvPr>
            <p:ph type="sldNum" sz="quarter" idx="11"/>
          </p:nvPr>
        </p:nvSpPr>
        <p:spPr/>
        <p:txBody>
          <a:bodyPr/>
          <a:lstStyle/>
          <a:p>
            <a:fld id="{103EA872-A674-449B-A120-B97244F8E91D}" type="slidenum">
              <a:rPr lang="en-GB" smtClean="0"/>
              <a:pPr/>
              <a:t>24</a:t>
            </a:fld>
            <a:endParaRPr lang="en-GB" dirty="0"/>
          </a:p>
        </p:txBody>
      </p:sp>
      <p:pic>
        <p:nvPicPr>
          <p:cNvPr id="6" name="Picture 5"/>
          <p:cNvPicPr>
            <a:picLocks noChangeAspect="1"/>
          </p:cNvPicPr>
          <p:nvPr/>
        </p:nvPicPr>
        <p:blipFill>
          <a:blip r:embed="rId2"/>
          <a:stretch>
            <a:fillRect/>
          </a:stretch>
        </p:blipFill>
        <p:spPr>
          <a:xfrm>
            <a:off x="2794112" y="3708319"/>
            <a:ext cx="3200594" cy="2218752"/>
          </a:xfrm>
          <a:prstGeom prst="rect">
            <a:avLst/>
          </a:prstGeom>
        </p:spPr>
      </p:pic>
      <p:sp>
        <p:nvSpPr>
          <p:cNvPr id="7" name="TextBox 6"/>
          <p:cNvSpPr txBox="1"/>
          <p:nvPr/>
        </p:nvSpPr>
        <p:spPr>
          <a:xfrm>
            <a:off x="3010136" y="2514468"/>
            <a:ext cx="5401802" cy="738664"/>
          </a:xfrm>
          <a:prstGeom prst="rect">
            <a:avLst/>
          </a:prstGeom>
          <a:noFill/>
        </p:spPr>
        <p:txBody>
          <a:bodyPr wrap="square" lIns="0" tIns="0" rIns="0" bIns="0" rtlCol="0">
            <a:spAutoFit/>
          </a:bodyPr>
          <a:lstStyle/>
          <a:p>
            <a:pPr algn="l">
              <a:spcBef>
                <a:spcPts val="432"/>
              </a:spcBef>
            </a:pPr>
            <a:r>
              <a:rPr lang="en-US" dirty="0">
                <a:latin typeface="+mn-lt"/>
              </a:rPr>
              <a:t>FTA example*: Assume that a windowless room containing a robot system has three light bulbs and one switch. The switch can only fail to close. </a:t>
            </a:r>
            <a:endParaRPr lang="en-GB" dirty="0" err="1">
              <a:latin typeface="+mn-lt"/>
            </a:endParaRPr>
          </a:p>
        </p:txBody>
      </p:sp>
      <p:pic>
        <p:nvPicPr>
          <p:cNvPr id="8" name="Picture 7"/>
          <p:cNvPicPr>
            <a:picLocks noChangeAspect="1"/>
          </p:cNvPicPr>
          <p:nvPr/>
        </p:nvPicPr>
        <p:blipFill>
          <a:blip r:embed="rId3"/>
          <a:stretch>
            <a:fillRect/>
          </a:stretch>
        </p:blipFill>
        <p:spPr>
          <a:xfrm>
            <a:off x="6195708" y="3892335"/>
            <a:ext cx="2603561" cy="1752002"/>
          </a:xfrm>
          <a:prstGeom prst="rect">
            <a:avLst/>
          </a:prstGeom>
        </p:spPr>
      </p:pic>
      <p:sp>
        <p:nvSpPr>
          <p:cNvPr id="13" name="Rectangle 12"/>
          <p:cNvSpPr/>
          <p:nvPr/>
        </p:nvSpPr>
        <p:spPr>
          <a:xfrm>
            <a:off x="1988350" y="6171923"/>
            <a:ext cx="6529608" cy="615553"/>
          </a:xfrm>
          <a:prstGeom prst="rect">
            <a:avLst/>
          </a:prstGeom>
        </p:spPr>
        <p:txBody>
          <a:bodyPr wrap="none">
            <a:spAutoFit/>
          </a:bodyPr>
          <a:lstStyle/>
          <a:p>
            <a:r>
              <a:rPr lang="en-US" dirty="0">
                <a:latin typeface="+mn-lt"/>
              </a:rPr>
              <a:t>*</a:t>
            </a:r>
            <a:r>
              <a:rPr lang="en-US" sz="1200" dirty="0">
                <a:latin typeface="+mn-lt"/>
              </a:rPr>
              <a:t>Examples are from Robot System Reliability and Safety: A Modern Approach By B.S. </a:t>
            </a:r>
            <a:r>
              <a:rPr lang="en-US" sz="1200" dirty="0" err="1">
                <a:latin typeface="+mn-lt"/>
              </a:rPr>
              <a:t>Dhillon</a:t>
            </a:r>
            <a:endParaRPr lang="en-US" sz="1200" dirty="0">
              <a:latin typeface="+mn-lt"/>
            </a:endParaRPr>
          </a:p>
          <a:p>
            <a:endParaRPr lang="en-GB" sz="1200" dirty="0"/>
          </a:p>
        </p:txBody>
      </p:sp>
    </p:spTree>
    <p:extLst>
      <p:ext uri="{BB962C8B-B14F-4D97-AF65-F5344CB8AC3E}">
        <p14:creationId xmlns:p14="http://schemas.microsoft.com/office/powerpoint/2010/main" val="15070891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Topic</a:t>
            </a:r>
            <a:r>
              <a:rPr lang="da-DK" dirty="0"/>
              <a:t> 4. </a:t>
            </a:r>
            <a:r>
              <a:rPr lang="da-DK" dirty="0" err="1"/>
              <a:t>Reliability</a:t>
            </a:r>
            <a:r>
              <a:rPr lang="da-DK" dirty="0"/>
              <a:t> Analysis Methods: case studies</a:t>
            </a:r>
          </a:p>
        </p:txBody>
      </p:sp>
      <p:sp>
        <p:nvSpPr>
          <p:cNvPr id="3" name="Content Placeholder 2"/>
          <p:cNvSpPr>
            <a:spLocks noGrp="1"/>
          </p:cNvSpPr>
          <p:nvPr>
            <p:ph idx="1"/>
          </p:nvPr>
        </p:nvSpPr>
        <p:spPr/>
        <p:txBody>
          <a:bodyPr/>
          <a:lstStyle/>
          <a:p>
            <a:r>
              <a:rPr lang="en-US" dirty="0"/>
              <a:t>Case studies:</a:t>
            </a:r>
          </a:p>
          <a:p>
            <a:pPr marL="0" indent="0">
              <a:buNone/>
            </a:pPr>
            <a:r>
              <a:rPr lang="en-US" dirty="0"/>
              <a:t>1. BP Texas Refinery </a:t>
            </a:r>
            <a:r>
              <a:rPr lang="en-US" dirty="0" err="1"/>
              <a:t>Isomerisation</a:t>
            </a:r>
            <a:r>
              <a:rPr lang="en-US" dirty="0"/>
              <a:t> Unit Explosion</a:t>
            </a:r>
          </a:p>
          <a:p>
            <a:pPr marL="0" indent="0">
              <a:buNone/>
            </a:pPr>
            <a:r>
              <a:rPr lang="en-US" dirty="0"/>
              <a:t>2. Three Mile Island (TMI) Nuclear accident</a:t>
            </a:r>
          </a:p>
          <a:p>
            <a:pPr marL="0" indent="0">
              <a:buNone/>
            </a:pPr>
            <a:r>
              <a:rPr lang="en-US" dirty="0"/>
              <a:t>3. A fatal incident of an operator of an automated die-cast system</a:t>
            </a:r>
          </a:p>
          <a:p>
            <a:pPr marL="0" indent="0">
              <a:buNone/>
            </a:pPr>
            <a:r>
              <a:rPr lang="en-US" dirty="0"/>
              <a:t>4. An operator was crushed by a robotic platform</a:t>
            </a:r>
          </a:p>
          <a:p>
            <a:endParaRPr lang="en-US" dirty="0"/>
          </a:p>
          <a:p>
            <a:r>
              <a:rPr lang="en-US" dirty="0"/>
              <a:t>Tasks: </a:t>
            </a:r>
          </a:p>
          <a:p>
            <a:pPr marL="0" indent="0">
              <a:buNone/>
            </a:pPr>
            <a:r>
              <a:rPr lang="en-US" dirty="0"/>
              <a:t>Calculate the top event probability given information based on the developed fault tree </a:t>
            </a:r>
          </a:p>
          <a:p>
            <a:endParaRPr lang="da-DK" dirty="0"/>
          </a:p>
        </p:txBody>
      </p:sp>
      <p:sp>
        <p:nvSpPr>
          <p:cNvPr id="4" name="Slide Number Placeholder 3"/>
          <p:cNvSpPr>
            <a:spLocks noGrp="1"/>
          </p:cNvSpPr>
          <p:nvPr>
            <p:ph type="sldNum" sz="quarter" idx="11"/>
          </p:nvPr>
        </p:nvSpPr>
        <p:spPr/>
        <p:txBody>
          <a:bodyPr/>
          <a:lstStyle/>
          <a:p>
            <a:fld id="{103EA872-A674-449B-A120-B97244F8E91D}" type="slidenum">
              <a:rPr lang="en-GB" smtClean="0"/>
              <a:pPr/>
              <a:t>25</a:t>
            </a:fld>
            <a:endParaRPr lang="en-GB" dirty="0"/>
          </a:p>
        </p:txBody>
      </p:sp>
    </p:spTree>
    <p:extLst>
      <p:ext uri="{BB962C8B-B14F-4D97-AF65-F5344CB8AC3E}">
        <p14:creationId xmlns:p14="http://schemas.microsoft.com/office/powerpoint/2010/main" val="28751230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 5. Risk Assessment and AI</a:t>
            </a:r>
            <a:endParaRPr lang="en-GB" dirty="0"/>
          </a:p>
        </p:txBody>
      </p:sp>
      <p:sp>
        <p:nvSpPr>
          <p:cNvPr id="4" name="Slide Number Placeholder 3"/>
          <p:cNvSpPr>
            <a:spLocks noGrp="1"/>
          </p:cNvSpPr>
          <p:nvPr>
            <p:ph type="sldNum" sz="quarter" idx="11"/>
          </p:nvPr>
        </p:nvSpPr>
        <p:spPr/>
        <p:txBody>
          <a:bodyPr/>
          <a:lstStyle/>
          <a:p>
            <a:fld id="{103EA872-A674-449B-A120-B97244F8E91D}" type="slidenum">
              <a:rPr lang="en-GB" smtClean="0"/>
              <a:pPr/>
              <a:t>26</a:t>
            </a:fld>
            <a:endParaRPr lang="en-GB" dirty="0"/>
          </a:p>
        </p:txBody>
      </p:sp>
      <p:pic>
        <p:nvPicPr>
          <p:cNvPr id="5" name="Picture 4"/>
          <p:cNvPicPr>
            <a:picLocks noChangeAspect="1"/>
          </p:cNvPicPr>
          <p:nvPr/>
        </p:nvPicPr>
        <p:blipFill>
          <a:blip r:embed="rId7"/>
          <a:stretch>
            <a:fillRect/>
          </a:stretch>
        </p:blipFill>
        <p:spPr>
          <a:xfrm>
            <a:off x="694606" y="1553609"/>
            <a:ext cx="4919067" cy="4987591"/>
          </a:xfrm>
          <a:prstGeom prst="rect">
            <a:avLst/>
          </a:prstGeom>
        </p:spPr>
      </p:pic>
      <p:sp>
        <p:nvSpPr>
          <p:cNvPr id="3" name="TextBox 2"/>
          <p:cNvSpPr txBox="1"/>
          <p:nvPr/>
        </p:nvSpPr>
        <p:spPr>
          <a:xfrm>
            <a:off x="5879182" y="2132856"/>
            <a:ext cx="2520280" cy="1436291"/>
          </a:xfrm>
          <a:prstGeom prst="rect">
            <a:avLst/>
          </a:prstGeom>
          <a:noFill/>
        </p:spPr>
        <p:txBody>
          <a:bodyPr wrap="square" lIns="0" tIns="0" rIns="0" bIns="0" rtlCol="0">
            <a:spAutoFit/>
          </a:bodyPr>
          <a:lstStyle/>
          <a:p>
            <a:pPr marL="285750" indent="-285750">
              <a:spcBef>
                <a:spcPts val="432"/>
              </a:spcBef>
              <a:buFont typeface="Arial" panose="020B0604020202020204" pitchFamily="34" charset="0"/>
              <a:buChar char="•"/>
            </a:pPr>
            <a:r>
              <a:rPr lang="en-US" dirty="0">
                <a:latin typeface="+mn-lt"/>
              </a:rPr>
              <a:t>1. Risk estimation </a:t>
            </a:r>
          </a:p>
          <a:p>
            <a:pPr marL="285750" indent="-285750">
              <a:spcBef>
                <a:spcPts val="432"/>
              </a:spcBef>
              <a:buFont typeface="Arial" panose="020B0604020202020204" pitchFamily="34" charset="0"/>
              <a:buChar char="•"/>
            </a:pPr>
            <a:endParaRPr lang="en-US" dirty="0">
              <a:latin typeface="+mn-lt"/>
            </a:endParaRPr>
          </a:p>
          <a:p>
            <a:pPr marL="285750" indent="-285750">
              <a:spcBef>
                <a:spcPts val="432"/>
              </a:spcBef>
              <a:buFont typeface="Arial" panose="020B0604020202020204" pitchFamily="34" charset="0"/>
              <a:buChar char="•"/>
            </a:pPr>
            <a:r>
              <a:rPr lang="en-US" dirty="0">
                <a:latin typeface="+mn-lt"/>
              </a:rPr>
              <a:t>2. Risk evaluation </a:t>
            </a:r>
          </a:p>
          <a:p>
            <a:pPr marL="285750" indent="-285750">
              <a:spcBef>
                <a:spcPts val="432"/>
              </a:spcBef>
              <a:buFont typeface="Arial" panose="020B0604020202020204" pitchFamily="34" charset="0"/>
              <a:buChar char="•"/>
            </a:pPr>
            <a:endParaRPr lang="en-US" dirty="0">
              <a:latin typeface="+mn-lt"/>
            </a:endParaRPr>
          </a:p>
          <a:p>
            <a:pPr marL="285750" indent="-285750">
              <a:spcBef>
                <a:spcPts val="432"/>
              </a:spcBef>
              <a:buFont typeface="Arial" panose="020B0604020202020204" pitchFamily="34" charset="0"/>
              <a:buChar char="•"/>
            </a:pPr>
            <a:r>
              <a:rPr lang="en-US" dirty="0">
                <a:latin typeface="+mn-lt"/>
              </a:rPr>
              <a:t>3. Risk reduction </a:t>
            </a:r>
            <a:endParaRPr lang="da-DK" dirty="0" err="1">
              <a:latin typeface="+mn-lt"/>
            </a:endParaRPr>
          </a:p>
        </p:txBody>
      </p:sp>
      <p:pic>
        <p:nvPicPr>
          <p:cNvPr id="7" name="Video 15">
            <a:hlinkClick r:id="" action="ppaction://media"/>
            <a:extLst>
              <a:ext uri="{FF2B5EF4-FFF2-40B4-BE49-F238E27FC236}">
                <a16:creationId xmlns:a16="http://schemas.microsoft.com/office/drawing/2014/main" id="{B00DEC21-8083-7B2D-92EB-EE4BDB1FE1AC}"/>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8233508" y="4221088"/>
            <a:ext cx="3859201" cy="2104745"/>
          </a:xfrm>
          <a:prstGeom prst="rect">
            <a:avLst/>
          </a:prstGeom>
        </p:spPr>
      </p:pic>
      <p:pic>
        <p:nvPicPr>
          <p:cNvPr id="8" name="Media1">
            <a:hlinkClick r:id="" action="ppaction://media"/>
            <a:extLst>
              <a:ext uri="{FF2B5EF4-FFF2-40B4-BE49-F238E27FC236}">
                <a16:creationId xmlns:a16="http://schemas.microsoft.com/office/drawing/2014/main" id="{3F259697-422D-CA8E-6EF8-FCC611638237}"/>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8209643" y="1189987"/>
            <a:ext cx="3859200" cy="2379638"/>
          </a:xfrm>
          <a:prstGeom prst="rect">
            <a:avLst/>
          </a:prstGeom>
        </p:spPr>
      </p:pic>
    </p:spTree>
    <p:extLst>
      <p:ext uri="{BB962C8B-B14F-4D97-AF65-F5344CB8AC3E}">
        <p14:creationId xmlns:p14="http://schemas.microsoft.com/office/powerpoint/2010/main" val="70357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924"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130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7"/>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7"/>
                                        </p:tgtEl>
                                      </p:cBhvr>
                                    </p:cmd>
                                  </p:childTnLst>
                                </p:cTn>
                              </p:par>
                            </p:childTnLst>
                          </p:cTn>
                        </p:par>
                      </p:childTnLst>
                    </p:cTn>
                  </p:par>
                </p:childTnLst>
              </p:cTn>
              <p:nextCondLst>
                <p:cond evt="onClick" delay="0">
                  <p:tgtEl>
                    <p:spTgt spid="7"/>
                  </p:tgtEl>
                </p:cond>
              </p:nextCondLst>
            </p:seq>
            <p:video>
              <p:cMediaNode vol="80000" mute="1">
                <p:cTn id="16" repeatCount="indefinite" fill="hold" display="0">
                  <p:stCondLst>
                    <p:cond delay="indefinite"/>
                  </p:stCondLst>
                </p:cTn>
                <p:tgtEl>
                  <p:spTgt spid="7"/>
                </p:tgtEl>
              </p:cMediaNode>
            </p:video>
            <p:video>
              <p:cMediaNode vol="80000">
                <p:cTn id="17" fill="hold" display="0">
                  <p:stCondLst>
                    <p:cond delay="indefinite"/>
                  </p:stCondLst>
                </p:cTn>
                <p:tgtEl>
                  <p:spTgt spid="8"/>
                </p:tgtEl>
              </p:cMediaNode>
            </p:video>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860AF-4735-8162-C2BE-13B8DB1814AC}"/>
              </a:ext>
            </a:extLst>
          </p:cNvPr>
          <p:cNvSpPr>
            <a:spLocks noGrp="1"/>
          </p:cNvSpPr>
          <p:nvPr>
            <p:ph type="title"/>
          </p:nvPr>
        </p:nvSpPr>
        <p:spPr/>
        <p:txBody>
          <a:bodyPr/>
          <a:lstStyle/>
          <a:p>
            <a:r>
              <a:rPr lang="en-US" dirty="0"/>
              <a:t>Topic 5</a:t>
            </a:r>
            <a:r>
              <a:rPr kumimoji="0" lang="en-US" sz="3000" b="1" i="0" u="none" strike="noStrike" kern="0" cap="none" spc="0" normalizeH="0" baseline="0" noProof="0" dirty="0">
                <a:ln>
                  <a:noFill/>
                </a:ln>
                <a:solidFill>
                  <a:srgbClr val="000000"/>
                </a:solidFill>
                <a:effectLst/>
                <a:uLnTx/>
                <a:uFillTx/>
                <a:latin typeface="Arial"/>
                <a:ea typeface="+mj-ea"/>
                <a:cs typeface="+mj-cs"/>
              </a:rPr>
              <a:t> .</a:t>
            </a:r>
            <a:r>
              <a:rPr lang="en-US" dirty="0"/>
              <a:t> Risk Assessment (Digital twin) </a:t>
            </a:r>
          </a:p>
        </p:txBody>
      </p:sp>
      <p:sp>
        <p:nvSpPr>
          <p:cNvPr id="4" name="Footer Placeholder 3">
            <a:extLst>
              <a:ext uri="{FF2B5EF4-FFF2-40B4-BE49-F238E27FC236}">
                <a16:creationId xmlns:a16="http://schemas.microsoft.com/office/drawing/2014/main" id="{57E3D317-FA02-0A59-0603-07943720E5B4}"/>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D4EF9962-6532-D0C2-3E35-D0AAC0084CD9}"/>
              </a:ext>
            </a:extLst>
          </p:cNvPr>
          <p:cNvSpPr>
            <a:spLocks noGrp="1"/>
          </p:cNvSpPr>
          <p:nvPr>
            <p:ph type="sldNum" sz="quarter" idx="11"/>
          </p:nvPr>
        </p:nvSpPr>
        <p:spPr/>
        <p:txBody>
          <a:bodyPr/>
          <a:lstStyle/>
          <a:p>
            <a:fld id="{103EA872-A674-449B-A120-B97244F8E91D}" type="slidenum">
              <a:rPr lang="en-GB" smtClean="0"/>
              <a:pPr/>
              <a:t>27</a:t>
            </a:fld>
            <a:endParaRPr lang="en-GB" dirty="0"/>
          </a:p>
        </p:txBody>
      </p:sp>
      <p:sp>
        <p:nvSpPr>
          <p:cNvPr id="8" name="TextBox 7">
            <a:extLst>
              <a:ext uri="{FF2B5EF4-FFF2-40B4-BE49-F238E27FC236}">
                <a16:creationId xmlns:a16="http://schemas.microsoft.com/office/drawing/2014/main" id="{15315C4B-C133-0628-EF44-61756707E904}"/>
              </a:ext>
            </a:extLst>
          </p:cNvPr>
          <p:cNvSpPr txBox="1"/>
          <p:nvPr/>
        </p:nvSpPr>
        <p:spPr>
          <a:xfrm>
            <a:off x="1747302" y="1844824"/>
            <a:ext cx="6094324" cy="1551194"/>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rPr>
              <a:t>Guest lecture: Digital twin for verification and validation</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rPr>
              <a:t> </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a:ea typeface="+mn-ea"/>
                <a:cs typeface="+mn-cs"/>
              </a:rPr>
              <a:t>Haiyan Wu, PhD</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a:ea typeface="+mn-ea"/>
                <a:cs typeface="+mn-cs"/>
              </a:rPr>
              <a:t>Virtual Development Specialist</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a:ea typeface="+mn-ea"/>
                <a:cs typeface="+mn-cs"/>
              </a:rPr>
              <a:t>@ Novo Nordisk | PhD in Robotics | Virtual Development and Manufacturing | Digital Twin | AI | Technology Innovation for Future Pharmaceutical Manufacturing</a:t>
            </a:r>
            <a:endParaRPr kumimoji="0" lang="da-DK" sz="1200" b="0" i="0" u="none" strike="noStrike" kern="0" cap="none" spc="0" normalizeH="0" baseline="0" noProof="0" dirty="0">
              <a:ln>
                <a:noFill/>
              </a:ln>
              <a:solidFill>
                <a:srgbClr val="000000"/>
              </a:solidFill>
              <a:effectLst/>
              <a:uLnTx/>
              <a:uFillTx/>
              <a:latin typeface="Arial"/>
              <a:ea typeface="+mn-ea"/>
              <a:cs typeface="+mn-cs"/>
            </a:endParaRPr>
          </a:p>
        </p:txBody>
      </p:sp>
      <p:pic>
        <p:nvPicPr>
          <p:cNvPr id="12" name="Picture 11">
            <a:extLst>
              <a:ext uri="{FF2B5EF4-FFF2-40B4-BE49-F238E27FC236}">
                <a16:creationId xmlns:a16="http://schemas.microsoft.com/office/drawing/2014/main" id="{AE9A1057-3C6B-40C0-E000-59076F9B85F7}"/>
              </a:ext>
            </a:extLst>
          </p:cNvPr>
          <p:cNvPicPr>
            <a:picLocks noChangeAspect="1"/>
          </p:cNvPicPr>
          <p:nvPr/>
        </p:nvPicPr>
        <p:blipFill>
          <a:blip r:embed="rId2"/>
          <a:stretch>
            <a:fillRect/>
          </a:stretch>
        </p:blipFill>
        <p:spPr>
          <a:xfrm>
            <a:off x="8177283" y="1867402"/>
            <a:ext cx="1952435" cy="1938877"/>
          </a:xfrm>
          <a:prstGeom prst="rect">
            <a:avLst/>
          </a:prstGeom>
        </p:spPr>
      </p:pic>
    </p:spTree>
    <p:extLst>
      <p:ext uri="{BB962C8B-B14F-4D97-AF65-F5344CB8AC3E}">
        <p14:creationId xmlns:p14="http://schemas.microsoft.com/office/powerpoint/2010/main" val="12599054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requirement</a:t>
            </a:r>
            <a:endParaRPr lang="en-GB" dirty="0"/>
          </a:p>
        </p:txBody>
      </p:sp>
      <p:sp>
        <p:nvSpPr>
          <p:cNvPr id="3" name="Content Placeholder 2"/>
          <p:cNvSpPr>
            <a:spLocks noGrp="1"/>
          </p:cNvSpPr>
          <p:nvPr>
            <p:ph idx="1"/>
          </p:nvPr>
        </p:nvSpPr>
        <p:spPr/>
        <p:txBody>
          <a:bodyPr/>
          <a:lstStyle/>
          <a:p>
            <a:pPr>
              <a:buFont typeface="Wingdings" panose="05000000000000000000" pitchFamily="2" charset="2"/>
              <a:buChar char="ü"/>
            </a:pPr>
            <a:r>
              <a:rPr lang="en-US" dirty="0"/>
              <a:t>The course is a 5-point course.</a:t>
            </a:r>
          </a:p>
          <a:p>
            <a:pPr>
              <a:buFont typeface="Wingdings" panose="05000000000000000000" pitchFamily="2" charset="2"/>
              <a:buChar char="ü"/>
            </a:pPr>
            <a:endParaRPr lang="en-US" dirty="0"/>
          </a:p>
          <a:p>
            <a:pPr>
              <a:buFont typeface="Wingdings" panose="05000000000000000000" pitchFamily="2" charset="2"/>
              <a:buChar char="ü"/>
            </a:pPr>
            <a:r>
              <a:rPr lang="en-US" dirty="0"/>
              <a:t>After four weeks, you cannot quit the course.</a:t>
            </a:r>
          </a:p>
          <a:p>
            <a:endParaRPr lang="en-US" dirty="0"/>
          </a:p>
          <a:p>
            <a:pPr>
              <a:buFont typeface="Wingdings" panose="05000000000000000000" pitchFamily="2" charset="2"/>
              <a:buChar char="ü"/>
            </a:pPr>
            <a:r>
              <a:rPr lang="en-US" dirty="0"/>
              <a:t>The exercises must be presented or submitted for being eligible for the final project.</a:t>
            </a:r>
          </a:p>
          <a:p>
            <a:pPr>
              <a:buFont typeface="Wingdings" panose="05000000000000000000" pitchFamily="2" charset="2"/>
              <a:buChar char="ü"/>
            </a:pPr>
            <a:endParaRPr lang="en-GB" dirty="0"/>
          </a:p>
          <a:p>
            <a:pPr>
              <a:buFont typeface="Wingdings" panose="05000000000000000000" pitchFamily="2" charset="2"/>
              <a:buChar char="ü"/>
            </a:pPr>
            <a:r>
              <a:rPr lang="en-US" dirty="0"/>
              <a:t>The course is assessed by the final project report.</a:t>
            </a:r>
          </a:p>
          <a:p>
            <a:endParaRPr lang="en-US" dirty="0"/>
          </a:p>
        </p:txBody>
      </p:sp>
      <p:sp>
        <p:nvSpPr>
          <p:cNvPr id="4" name="Slide Number Placeholder 3"/>
          <p:cNvSpPr>
            <a:spLocks noGrp="1"/>
          </p:cNvSpPr>
          <p:nvPr>
            <p:ph type="sldNum" sz="quarter" idx="11"/>
          </p:nvPr>
        </p:nvSpPr>
        <p:spPr/>
        <p:txBody>
          <a:bodyPr/>
          <a:lstStyle/>
          <a:p>
            <a:fld id="{103EA872-A674-449B-A120-B97244F8E91D}" type="slidenum">
              <a:rPr lang="en-GB" smtClean="0"/>
              <a:pPr/>
              <a:t>28</a:t>
            </a:fld>
            <a:endParaRPr lang="en-GB" dirty="0"/>
          </a:p>
        </p:txBody>
      </p:sp>
      <p:pic>
        <p:nvPicPr>
          <p:cNvPr id="7170" name="Picture 2" descr="Blog: 13 Tips to Help You Complete an Online Course in Time - A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4956" y="4389127"/>
            <a:ext cx="5871332" cy="2152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43115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project</a:t>
            </a:r>
            <a:endParaRPr lang="en-GB" dirty="0"/>
          </a:p>
        </p:txBody>
      </p:sp>
      <p:sp>
        <p:nvSpPr>
          <p:cNvPr id="3" name="Content Placeholder 2"/>
          <p:cNvSpPr>
            <a:spLocks noGrp="1"/>
          </p:cNvSpPr>
          <p:nvPr>
            <p:ph idx="1"/>
          </p:nvPr>
        </p:nvSpPr>
        <p:spPr/>
        <p:txBody>
          <a:bodyPr/>
          <a:lstStyle/>
          <a:p>
            <a:r>
              <a:rPr lang="en-US" dirty="0"/>
              <a:t>Perform risk assessment  according to ISO 12100 and write sections of risk assessment report</a:t>
            </a:r>
          </a:p>
          <a:p>
            <a:endParaRPr lang="en-GB" dirty="0"/>
          </a:p>
          <a:p>
            <a:endParaRPr lang="en-GB" dirty="0"/>
          </a:p>
        </p:txBody>
      </p:sp>
      <p:sp>
        <p:nvSpPr>
          <p:cNvPr id="4" name="Slide Number Placeholder 3"/>
          <p:cNvSpPr>
            <a:spLocks noGrp="1"/>
          </p:cNvSpPr>
          <p:nvPr>
            <p:ph type="sldNum" sz="quarter" idx="11"/>
          </p:nvPr>
        </p:nvSpPr>
        <p:spPr/>
        <p:txBody>
          <a:bodyPr/>
          <a:lstStyle/>
          <a:p>
            <a:fld id="{103EA872-A674-449B-A120-B97244F8E91D}" type="slidenum">
              <a:rPr lang="en-GB" smtClean="0"/>
              <a:pPr/>
              <a:t>29</a:t>
            </a:fld>
            <a:endParaRPr lang="en-GB" dirty="0"/>
          </a:p>
        </p:txBody>
      </p:sp>
      <p:sp>
        <p:nvSpPr>
          <p:cNvPr id="7" name="Rectangle 6"/>
          <p:cNvSpPr/>
          <p:nvPr/>
        </p:nvSpPr>
        <p:spPr>
          <a:xfrm>
            <a:off x="3561531" y="5714972"/>
            <a:ext cx="1497526" cy="707886"/>
          </a:xfrm>
          <a:prstGeom prst="rect">
            <a:avLst/>
          </a:prstGeom>
        </p:spPr>
        <p:txBody>
          <a:bodyPr wrap="none" anchor="b">
            <a:spAutoFit/>
          </a:bodyPr>
          <a:lstStyle/>
          <a:p>
            <a:r>
              <a:rPr lang="en-GB" dirty="0"/>
              <a:t>Fort RD 25</a:t>
            </a:r>
          </a:p>
          <a:p>
            <a:r>
              <a:rPr lang="en-GB" dirty="0"/>
              <a:t>(Agriculture)</a:t>
            </a:r>
          </a:p>
        </p:txBody>
      </p:sp>
      <p:sp>
        <p:nvSpPr>
          <p:cNvPr id="12" name="AutoShape 2" descr="Stockbot - Retail Robotics for your business">
            <a:extLst>
              <a:ext uri="{FF2B5EF4-FFF2-40B4-BE49-F238E27FC236}">
                <a16:creationId xmlns:a16="http://schemas.microsoft.com/office/drawing/2014/main" id="{795334DC-9111-69B7-D374-511AECD8AB16}"/>
              </a:ext>
            </a:extLst>
          </p:cNvPr>
          <p:cNvSpPr>
            <a:spLocks noChangeAspect="1" noChangeArrowheads="1"/>
          </p:cNvSpPr>
          <p:nvPr/>
        </p:nvSpPr>
        <p:spPr bwMode="auto">
          <a:xfrm>
            <a:off x="10934700" y="606146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b" anchorCtr="0" compatLnSpc="1">
            <a:prstTxWarp prst="textNoShape">
              <a:avLst/>
            </a:prstTxWarp>
          </a:bodyPr>
          <a:lstStyle/>
          <a:p>
            <a:endParaRPr lang="da-DK"/>
          </a:p>
        </p:txBody>
      </p:sp>
      <p:sp>
        <p:nvSpPr>
          <p:cNvPr id="13" name="Rectangle 12">
            <a:extLst>
              <a:ext uri="{FF2B5EF4-FFF2-40B4-BE49-F238E27FC236}">
                <a16:creationId xmlns:a16="http://schemas.microsoft.com/office/drawing/2014/main" id="{9F9DF854-0544-E38C-691C-19701EB7CFF9}"/>
              </a:ext>
            </a:extLst>
          </p:cNvPr>
          <p:cNvSpPr/>
          <p:nvPr/>
        </p:nvSpPr>
        <p:spPr>
          <a:xfrm>
            <a:off x="10009124" y="5707525"/>
            <a:ext cx="2055371" cy="707886"/>
          </a:xfrm>
          <a:prstGeom prst="rect">
            <a:avLst/>
          </a:prstGeom>
        </p:spPr>
        <p:txBody>
          <a:bodyPr wrap="none" anchor="b">
            <a:spAutoFit/>
          </a:bodyPr>
          <a:lstStyle/>
          <a:p>
            <a:r>
              <a:rPr lang="en-GB" dirty="0"/>
              <a:t>Pick and place</a:t>
            </a:r>
          </a:p>
          <a:p>
            <a:r>
              <a:rPr lang="en-GB" dirty="0"/>
              <a:t>(Slaughter house)</a:t>
            </a:r>
          </a:p>
        </p:txBody>
      </p:sp>
      <p:pic>
        <p:nvPicPr>
          <p:cNvPr id="15" name="Picture 14" descr="Diagram&#10;&#10;Description automatically generated with low confidence">
            <a:extLst>
              <a:ext uri="{FF2B5EF4-FFF2-40B4-BE49-F238E27FC236}">
                <a16:creationId xmlns:a16="http://schemas.microsoft.com/office/drawing/2014/main" id="{EA76BF1B-E018-B9E0-AAB8-56E07DA298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3154" y="2667796"/>
            <a:ext cx="3518166" cy="3170277"/>
          </a:xfrm>
          <a:prstGeom prst="rect">
            <a:avLst/>
          </a:prstGeom>
        </p:spPr>
      </p:pic>
      <p:sp>
        <p:nvSpPr>
          <p:cNvPr id="16" name="Rectangle 15">
            <a:extLst>
              <a:ext uri="{FF2B5EF4-FFF2-40B4-BE49-F238E27FC236}">
                <a16:creationId xmlns:a16="http://schemas.microsoft.com/office/drawing/2014/main" id="{B7F44FD2-9650-BC20-075C-019A0D84B537}"/>
              </a:ext>
            </a:extLst>
          </p:cNvPr>
          <p:cNvSpPr/>
          <p:nvPr/>
        </p:nvSpPr>
        <p:spPr>
          <a:xfrm>
            <a:off x="7214504" y="5763024"/>
            <a:ext cx="1476686" cy="707886"/>
          </a:xfrm>
          <a:prstGeom prst="rect">
            <a:avLst/>
          </a:prstGeom>
        </p:spPr>
        <p:txBody>
          <a:bodyPr wrap="none" anchor="b">
            <a:spAutoFit/>
          </a:bodyPr>
          <a:lstStyle/>
          <a:p>
            <a:r>
              <a:rPr lang="en-GB" dirty="0" err="1"/>
              <a:t>Reharob</a:t>
            </a:r>
            <a:r>
              <a:rPr lang="en-GB" dirty="0"/>
              <a:t> 3.0</a:t>
            </a:r>
          </a:p>
          <a:p>
            <a:r>
              <a:rPr lang="en-GB" dirty="0"/>
              <a:t>(Healthcare)</a:t>
            </a:r>
          </a:p>
        </p:txBody>
      </p:sp>
      <p:pic>
        <p:nvPicPr>
          <p:cNvPr id="54" name="Picture 53">
            <a:extLst>
              <a:ext uri="{FF2B5EF4-FFF2-40B4-BE49-F238E27FC236}">
                <a16:creationId xmlns:a16="http://schemas.microsoft.com/office/drawing/2014/main" id="{7A612366-7894-E3B5-DB96-FCD7660BB772}"/>
              </a:ext>
            </a:extLst>
          </p:cNvPr>
          <p:cNvPicPr>
            <a:picLocks noChangeAspect="1"/>
          </p:cNvPicPr>
          <p:nvPr/>
        </p:nvPicPr>
        <p:blipFill>
          <a:blip r:embed="rId4"/>
          <a:stretch>
            <a:fillRect/>
          </a:stretch>
        </p:blipFill>
        <p:spPr>
          <a:xfrm>
            <a:off x="3018719" y="2703427"/>
            <a:ext cx="2808312" cy="3011545"/>
          </a:xfrm>
          <a:prstGeom prst="rect">
            <a:avLst/>
          </a:prstGeom>
        </p:spPr>
      </p:pic>
      <p:pic>
        <p:nvPicPr>
          <p:cNvPr id="5" name="Picture 4">
            <a:extLst>
              <a:ext uri="{FF2B5EF4-FFF2-40B4-BE49-F238E27FC236}">
                <a16:creationId xmlns:a16="http://schemas.microsoft.com/office/drawing/2014/main" id="{0EEBD2C2-D75C-C2EF-AD99-8E3B4D204DE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391030" y="2705970"/>
            <a:ext cx="2331720" cy="3057054"/>
          </a:xfrm>
          <a:prstGeom prst="rect">
            <a:avLst/>
          </a:prstGeom>
          <a:noFill/>
          <a:ln>
            <a:noFill/>
          </a:ln>
        </p:spPr>
      </p:pic>
      <p:sp>
        <p:nvSpPr>
          <p:cNvPr id="10" name="TextBox 9">
            <a:extLst>
              <a:ext uri="{FF2B5EF4-FFF2-40B4-BE49-F238E27FC236}">
                <a16:creationId xmlns:a16="http://schemas.microsoft.com/office/drawing/2014/main" id="{1A11E8EA-8238-1D92-1B34-22C247FC79FE}"/>
              </a:ext>
            </a:extLst>
          </p:cNvPr>
          <p:cNvSpPr txBox="1"/>
          <p:nvPr/>
        </p:nvSpPr>
        <p:spPr>
          <a:xfrm>
            <a:off x="174508" y="5698164"/>
            <a:ext cx="2638077" cy="707886"/>
          </a:xfrm>
          <a:prstGeom prst="rect">
            <a:avLst/>
          </a:prstGeom>
          <a:noFill/>
        </p:spPr>
        <p:txBody>
          <a:bodyPr wrap="square">
            <a:spAutoFit/>
          </a:bodyPr>
          <a:lstStyle/>
          <a:p>
            <a:r>
              <a:rPr lang="en-US" dirty="0" err="1"/>
              <a:t>MiR</a:t>
            </a:r>
            <a:r>
              <a:rPr lang="en-US" dirty="0"/>
              <a:t> 500</a:t>
            </a:r>
          </a:p>
          <a:p>
            <a:r>
              <a:rPr lang="en-US" dirty="0"/>
              <a:t>(Manufacturing)</a:t>
            </a:r>
          </a:p>
        </p:txBody>
      </p:sp>
      <p:pic>
        <p:nvPicPr>
          <p:cNvPr id="6" name="Picture 5">
            <a:extLst>
              <a:ext uri="{FF2B5EF4-FFF2-40B4-BE49-F238E27FC236}">
                <a16:creationId xmlns:a16="http://schemas.microsoft.com/office/drawing/2014/main" id="{A429A22B-0124-D6DF-EEE1-463F87843EE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9391" y="2738943"/>
            <a:ext cx="2808312" cy="2918972"/>
          </a:xfrm>
          <a:prstGeom prst="rect">
            <a:avLst/>
          </a:prstGeom>
          <a:noFill/>
        </p:spPr>
      </p:pic>
    </p:spTree>
    <p:extLst>
      <p:ext uri="{BB962C8B-B14F-4D97-AF65-F5344CB8AC3E}">
        <p14:creationId xmlns:p14="http://schemas.microsoft.com/office/powerpoint/2010/main" val="1631820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D745692-D3AE-CED6-6D95-D1BFA515470F}"/>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23851E43-5291-03D7-CAD4-663A0727712F}"/>
              </a:ext>
            </a:extLst>
          </p:cNvPr>
          <p:cNvSpPr>
            <a:spLocks noGrp="1"/>
          </p:cNvSpPr>
          <p:nvPr>
            <p:ph type="sldNum" sz="quarter" idx="11"/>
          </p:nvPr>
        </p:nvSpPr>
        <p:spPr/>
        <p:txBody>
          <a:bodyPr/>
          <a:lstStyle/>
          <a:p>
            <a:fld id="{103EA872-A674-449B-A120-B97244F8E91D}" type="slidenum">
              <a:rPr lang="en-GB" smtClean="0"/>
              <a:pPr/>
              <a:t>3</a:t>
            </a:fld>
            <a:endParaRPr lang="en-GB" dirty="0"/>
          </a:p>
        </p:txBody>
      </p:sp>
      <p:pic>
        <p:nvPicPr>
          <p:cNvPr id="6" name="Picture 5">
            <a:extLst>
              <a:ext uri="{FF2B5EF4-FFF2-40B4-BE49-F238E27FC236}">
                <a16:creationId xmlns:a16="http://schemas.microsoft.com/office/drawing/2014/main" id="{7410A5EB-DE29-32C7-F8AA-519B2B94535F}"/>
              </a:ext>
            </a:extLst>
          </p:cNvPr>
          <p:cNvPicPr>
            <a:picLocks noChangeAspect="1"/>
          </p:cNvPicPr>
          <p:nvPr/>
        </p:nvPicPr>
        <p:blipFill>
          <a:blip r:embed="rId3"/>
          <a:stretch>
            <a:fillRect/>
          </a:stretch>
        </p:blipFill>
        <p:spPr>
          <a:xfrm>
            <a:off x="1700308" y="477485"/>
            <a:ext cx="5069757" cy="5903030"/>
          </a:xfrm>
          <a:prstGeom prst="rect">
            <a:avLst/>
          </a:prstGeom>
        </p:spPr>
      </p:pic>
      <p:pic>
        <p:nvPicPr>
          <p:cNvPr id="7" name="Picture 6" descr="A diagram of a pie chart&#10;&#10;AI-generated content may be incorrect.">
            <a:extLst>
              <a:ext uri="{FF2B5EF4-FFF2-40B4-BE49-F238E27FC236}">
                <a16:creationId xmlns:a16="http://schemas.microsoft.com/office/drawing/2014/main" id="{093F0CCE-8E54-D2FF-B310-D5814B1BDD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7984" y="1074195"/>
            <a:ext cx="2227913" cy="983382"/>
          </a:xfrm>
          <a:prstGeom prst="rect">
            <a:avLst/>
          </a:prstGeom>
        </p:spPr>
      </p:pic>
      <p:pic>
        <p:nvPicPr>
          <p:cNvPr id="12" name="Picture 11">
            <a:extLst>
              <a:ext uri="{FF2B5EF4-FFF2-40B4-BE49-F238E27FC236}">
                <a16:creationId xmlns:a16="http://schemas.microsoft.com/office/drawing/2014/main" id="{00A34AC9-D68F-FD5C-0C69-86C84D8EDDBF}"/>
              </a:ext>
            </a:extLst>
          </p:cNvPr>
          <p:cNvPicPr>
            <a:picLocks noChangeAspect="1"/>
          </p:cNvPicPr>
          <p:nvPr/>
        </p:nvPicPr>
        <p:blipFill>
          <a:blip r:embed="rId5"/>
          <a:stretch>
            <a:fillRect/>
          </a:stretch>
        </p:blipFill>
        <p:spPr>
          <a:xfrm>
            <a:off x="6887981" y="447"/>
            <a:ext cx="2437518" cy="2542216"/>
          </a:xfrm>
          <a:prstGeom prst="rect">
            <a:avLst/>
          </a:prstGeom>
        </p:spPr>
      </p:pic>
      <p:pic>
        <p:nvPicPr>
          <p:cNvPr id="3" name="Picture 2">
            <a:extLst>
              <a:ext uri="{FF2B5EF4-FFF2-40B4-BE49-F238E27FC236}">
                <a16:creationId xmlns:a16="http://schemas.microsoft.com/office/drawing/2014/main" id="{BAD57EB8-C4C9-E610-A33E-44D5CE4C4B36}"/>
              </a:ext>
            </a:extLst>
          </p:cNvPr>
          <p:cNvPicPr>
            <a:picLocks noChangeAspect="1"/>
          </p:cNvPicPr>
          <p:nvPr/>
        </p:nvPicPr>
        <p:blipFill>
          <a:blip r:embed="rId6">
            <a:extLst>
              <a:ext uri="{28A0092B-C50C-407E-A947-70E740481C1C}">
                <a14:useLocalDpi xmlns:a14="http://schemas.microsoft.com/office/drawing/2010/main" val="0"/>
              </a:ext>
            </a:extLst>
          </a:blip>
          <a:srcRect l="19622" t="9910" r="19331"/>
          <a:stretch>
            <a:fillRect/>
          </a:stretch>
        </p:blipFill>
        <p:spPr>
          <a:xfrm>
            <a:off x="6887981" y="2408813"/>
            <a:ext cx="5209099" cy="4131982"/>
          </a:xfrm>
          <a:prstGeom prst="rect">
            <a:avLst/>
          </a:prstGeom>
        </p:spPr>
      </p:pic>
    </p:spTree>
    <p:extLst>
      <p:ext uri="{BB962C8B-B14F-4D97-AF65-F5344CB8AC3E}">
        <p14:creationId xmlns:p14="http://schemas.microsoft.com/office/powerpoint/2010/main" val="4258921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774726" y="426127"/>
            <a:ext cx="9312374" cy="972716"/>
          </a:xfrm>
        </p:spPr>
        <p:txBody>
          <a:bodyPr wrap="square" anchor="b">
            <a:normAutofit/>
          </a:bodyPr>
          <a:lstStyle/>
          <a:p>
            <a:r>
              <a:rPr lang="en-US" dirty="0"/>
              <a:t>Lecturer and Teaching Assistant (TA)</a:t>
            </a:r>
            <a:endParaRPr lang="en-GB" dirty="0"/>
          </a:p>
        </p:txBody>
      </p:sp>
      <p:sp>
        <p:nvSpPr>
          <p:cNvPr id="4" name="Slide Number Placeholder 3"/>
          <p:cNvSpPr>
            <a:spLocks noGrp="1"/>
          </p:cNvSpPr>
          <p:nvPr>
            <p:ph type="sldNum" sz="quarter" idx="11"/>
          </p:nvPr>
        </p:nvSpPr>
        <p:spPr>
          <a:xfrm>
            <a:off x="11506450" y="6541200"/>
            <a:ext cx="432600" cy="316800"/>
          </a:xfrm>
        </p:spPr>
        <p:txBody>
          <a:bodyPr anchor="ctr">
            <a:normAutofit/>
          </a:bodyPr>
          <a:lstStyle/>
          <a:p>
            <a:fld id="{103EA872-A674-449B-A120-B97244F8E91D}" type="slidenum">
              <a:rPr lang="en-GB" smtClean="0"/>
              <a:pPr/>
              <a:t>4</a:t>
            </a:fld>
            <a:endParaRPr lang="en-GB" dirty="0"/>
          </a:p>
        </p:txBody>
      </p:sp>
      <p:pic>
        <p:nvPicPr>
          <p:cNvPr id="1026" name="Picture 2" descr="Linna Li">
            <a:extLst>
              <a:ext uri="{FF2B5EF4-FFF2-40B4-BE49-F238E27FC236}">
                <a16:creationId xmlns:a16="http://schemas.microsoft.com/office/drawing/2014/main" id="{45FA63F6-95A3-8C95-88E2-265955D206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3168" y="1720746"/>
            <a:ext cx="1272707" cy="170224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A254A49-BBFC-5A0C-7527-3EF9E3FD9BDB}"/>
              </a:ext>
            </a:extLst>
          </p:cNvPr>
          <p:cNvSpPr txBox="1"/>
          <p:nvPr/>
        </p:nvSpPr>
        <p:spPr>
          <a:xfrm>
            <a:off x="9767614" y="1720746"/>
            <a:ext cx="6094324" cy="1077218"/>
          </a:xfrm>
          <a:prstGeom prst="rect">
            <a:avLst/>
          </a:prstGeom>
          <a:noFill/>
        </p:spPr>
        <p:txBody>
          <a:bodyPr wrap="square">
            <a:spAutoFit/>
          </a:bodyPr>
          <a:lstStyle/>
          <a:p>
            <a:pPr algn="l">
              <a:buNone/>
            </a:pPr>
            <a:r>
              <a:rPr lang="en-US" b="1" i="0" dirty="0">
                <a:solidFill>
                  <a:srgbClr val="323232"/>
                </a:solidFill>
                <a:effectLst/>
                <a:latin typeface="Nexus Serif Pro"/>
              </a:rPr>
              <a:t>Linna Li</a:t>
            </a:r>
          </a:p>
          <a:p>
            <a:pPr algn="l">
              <a:buNone/>
            </a:pPr>
            <a:r>
              <a:rPr lang="en-US" b="1" dirty="0">
                <a:solidFill>
                  <a:srgbClr val="323232"/>
                </a:solidFill>
                <a:latin typeface="Nexus Serif Pro"/>
              </a:rPr>
              <a:t>TA</a:t>
            </a:r>
            <a:endParaRPr lang="en-US" b="1" i="0" dirty="0">
              <a:solidFill>
                <a:srgbClr val="323232"/>
              </a:solidFill>
              <a:effectLst/>
              <a:latin typeface="Nexus Serif Pro"/>
            </a:endParaRPr>
          </a:p>
          <a:p>
            <a:pPr algn="l">
              <a:buNone/>
            </a:pPr>
            <a:endParaRPr lang="en-US" b="1" i="0" dirty="0">
              <a:solidFill>
                <a:srgbClr val="323232"/>
              </a:solidFill>
              <a:effectLst/>
              <a:latin typeface="Nexus Serif Pro"/>
            </a:endParaRPr>
          </a:p>
        </p:txBody>
      </p:sp>
      <p:sp>
        <p:nvSpPr>
          <p:cNvPr id="9" name="TextBox 8">
            <a:extLst>
              <a:ext uri="{FF2B5EF4-FFF2-40B4-BE49-F238E27FC236}">
                <a16:creationId xmlns:a16="http://schemas.microsoft.com/office/drawing/2014/main" id="{D1787AA3-2A1A-383B-BB46-06E12582DD22}"/>
              </a:ext>
            </a:extLst>
          </p:cNvPr>
          <p:cNvSpPr txBox="1"/>
          <p:nvPr/>
        </p:nvSpPr>
        <p:spPr>
          <a:xfrm>
            <a:off x="9757576" y="2478918"/>
            <a:ext cx="8037368" cy="338554"/>
          </a:xfrm>
          <a:prstGeom prst="rect">
            <a:avLst/>
          </a:prstGeom>
          <a:noFill/>
        </p:spPr>
        <p:txBody>
          <a:bodyPr wrap="square">
            <a:spAutoFit/>
          </a:bodyPr>
          <a:lstStyle/>
          <a:p>
            <a:r>
              <a:rPr lang="en-US" b="0" i="0" u="none" strike="noStrike" dirty="0">
                <a:solidFill>
                  <a:srgbClr val="990000"/>
                </a:solidFill>
                <a:effectLst/>
                <a:latin typeface="Nexus Sans Pro"/>
                <a:hlinkClick r:id="rId4"/>
              </a:rPr>
              <a:t>linnli@dtu.dk</a:t>
            </a:r>
            <a:endParaRPr lang="en-US" dirty="0"/>
          </a:p>
        </p:txBody>
      </p:sp>
      <p:pic>
        <p:nvPicPr>
          <p:cNvPr id="13" name="Content Placeholder 12">
            <a:extLst>
              <a:ext uri="{FF2B5EF4-FFF2-40B4-BE49-F238E27FC236}">
                <a16:creationId xmlns:a16="http://schemas.microsoft.com/office/drawing/2014/main" id="{C3B4C973-46FA-0379-3006-F3618815660A}"/>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774726" y="1746092"/>
            <a:ext cx="4189231" cy="1826924"/>
          </a:xfrm>
        </p:spPr>
      </p:pic>
      <p:pic>
        <p:nvPicPr>
          <p:cNvPr id="3" name="Picture 2">
            <a:extLst>
              <a:ext uri="{FF2B5EF4-FFF2-40B4-BE49-F238E27FC236}">
                <a16:creationId xmlns:a16="http://schemas.microsoft.com/office/drawing/2014/main" id="{DD3B2D72-6C6E-BD88-3E0F-50440B16C0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30710" y="4365104"/>
            <a:ext cx="4312906" cy="1679226"/>
          </a:xfrm>
          <a:prstGeom prst="rect">
            <a:avLst/>
          </a:prstGeom>
        </p:spPr>
      </p:pic>
    </p:spTree>
    <p:extLst>
      <p:ext uri="{BB962C8B-B14F-4D97-AF65-F5344CB8AC3E}">
        <p14:creationId xmlns:p14="http://schemas.microsoft.com/office/powerpoint/2010/main" val="851372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D548EE09-F668-484C-AF9F-3C8E1FF4E2DD}"/>
              </a:ext>
            </a:extLst>
          </p:cNvPr>
          <p:cNvSpPr>
            <a:spLocks noGrp="1"/>
          </p:cNvSpPr>
          <p:nvPr>
            <p:ph type="subTitle" idx="1"/>
          </p:nvPr>
        </p:nvSpPr>
        <p:spPr/>
        <p:txBody>
          <a:bodyPr/>
          <a:lstStyle/>
          <a:p>
            <a:r>
              <a:rPr lang="en-US" altLang="zh-CN" sz="3200" dirty="0"/>
              <a:t>Course introduction</a:t>
            </a:r>
          </a:p>
        </p:txBody>
      </p:sp>
      <p:sp>
        <p:nvSpPr>
          <p:cNvPr id="4" name="灯片编号占位符 3">
            <a:extLst>
              <a:ext uri="{FF2B5EF4-FFF2-40B4-BE49-F238E27FC236}">
                <a16:creationId xmlns:a16="http://schemas.microsoft.com/office/drawing/2014/main" id="{F1589B10-931E-4050-A7E7-C333FA76C5E1}"/>
              </a:ext>
            </a:extLst>
          </p:cNvPr>
          <p:cNvSpPr>
            <a:spLocks noGrp="1"/>
          </p:cNvSpPr>
          <p:nvPr>
            <p:ph type="sldNum" sz="quarter" idx="17"/>
          </p:nvPr>
        </p:nvSpPr>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fld id="{103EA872-A674-449B-A120-B97244F8E91D}" type="slidenum">
              <a:rPr kumimoji="0" lang="en-GB" sz="700" b="1" i="0" u="none" strike="noStrike" kern="1200" cap="none" spc="0" normalizeH="0" baseline="0" noProof="0" smtClean="0">
                <a:ln>
                  <a:noFill/>
                </a:ln>
                <a:solidFill>
                  <a:srgbClr val="FFFFFF"/>
                </a:solidFill>
                <a:effectLst/>
                <a:uLnTx/>
                <a:uFillTx/>
                <a:latin typeface="Arial"/>
                <a:ea typeface="ＭＳ Ｐゴシック" pitchFamily="-80" charset="-128"/>
                <a:cs typeface="+mn-cs"/>
              </a:rPr>
              <a:pPr marL="0" marR="0" lvl="0" indent="0" algn="l" defTabSz="914400" rtl="0" eaLnBrk="1" fontAlgn="base" latinLnBrk="0" hangingPunct="1">
                <a:lnSpc>
                  <a:spcPct val="100000"/>
                </a:lnSpc>
                <a:spcBef>
                  <a:spcPct val="50000"/>
                </a:spcBef>
                <a:spcAft>
                  <a:spcPct val="0"/>
                </a:spcAft>
                <a:buClrTx/>
                <a:buSzTx/>
                <a:buFontTx/>
                <a:buNone/>
                <a:tabLst/>
                <a:defRPr/>
              </a:pPr>
              <a:t>5</a:t>
            </a:fld>
            <a:endParaRPr kumimoji="0" lang="en-GB" sz="700" b="1" i="0" u="none" strike="noStrike" kern="1200" cap="none" spc="0" normalizeH="0" baseline="0" noProof="0" dirty="0">
              <a:ln>
                <a:noFill/>
              </a:ln>
              <a:solidFill>
                <a:srgbClr val="FFFFFF"/>
              </a:solidFill>
              <a:effectLst/>
              <a:uLnTx/>
              <a:uFillTx/>
              <a:latin typeface="Arial"/>
              <a:ea typeface="ＭＳ Ｐゴシック" pitchFamily="-80" charset="-128"/>
              <a:cs typeface="+mn-cs"/>
            </a:endParaRPr>
          </a:p>
        </p:txBody>
      </p:sp>
      <p:graphicFrame>
        <p:nvGraphicFramePr>
          <p:cNvPr id="2" name="Diagram 1">
            <a:extLst>
              <a:ext uri="{FF2B5EF4-FFF2-40B4-BE49-F238E27FC236}">
                <a16:creationId xmlns:a16="http://schemas.microsoft.com/office/drawing/2014/main" id="{D2CFFBF3-5209-CB00-D767-BA29A20F8210}"/>
              </a:ext>
            </a:extLst>
          </p:cNvPr>
          <p:cNvGraphicFramePr/>
          <p:nvPr>
            <p:extLst>
              <p:ext uri="{D42A27DB-BD31-4B8C-83A1-F6EECF244321}">
                <p14:modId xmlns:p14="http://schemas.microsoft.com/office/powerpoint/2010/main" val="3106125180"/>
              </p:ext>
            </p:extLst>
          </p:nvPr>
        </p:nvGraphicFramePr>
        <p:xfrm>
          <a:off x="4727054" y="836712"/>
          <a:ext cx="8126942" cy="54179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00843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Agenda</a:t>
            </a:r>
            <a:endParaRPr lang="en-GB" dirty="0"/>
          </a:p>
        </p:txBody>
      </p:sp>
      <p:sp>
        <p:nvSpPr>
          <p:cNvPr id="6" name="Content Placeholder 5"/>
          <p:cNvSpPr>
            <a:spLocks noGrp="1"/>
          </p:cNvSpPr>
          <p:nvPr>
            <p:ph idx="1"/>
          </p:nvPr>
        </p:nvSpPr>
        <p:spPr/>
        <p:txBody>
          <a:bodyPr/>
          <a:lstStyle/>
          <a:p>
            <a:pPr>
              <a:lnSpc>
                <a:spcPct val="250000"/>
              </a:lnSpc>
            </a:pPr>
            <a:r>
              <a:rPr lang="en-US" dirty="0"/>
              <a:t>Course Objective, learning points and teaching materials</a:t>
            </a:r>
          </a:p>
          <a:p>
            <a:pPr>
              <a:lnSpc>
                <a:spcPct val="250000"/>
              </a:lnSpc>
            </a:pPr>
            <a:r>
              <a:rPr lang="en-US" dirty="0"/>
              <a:t>Course plan, structure and requirements</a:t>
            </a:r>
          </a:p>
        </p:txBody>
      </p:sp>
      <p:sp>
        <p:nvSpPr>
          <p:cNvPr id="4" name="Slide Number Placeholder 3"/>
          <p:cNvSpPr>
            <a:spLocks noGrp="1"/>
          </p:cNvSpPr>
          <p:nvPr>
            <p:ph type="sldNum" sz="quarter" idx="4294967295"/>
          </p:nvPr>
        </p:nvSpPr>
        <p:spPr>
          <a:xfrm>
            <a:off x="11757025" y="6540500"/>
            <a:ext cx="433388" cy="317500"/>
          </a:xfrm>
        </p:spPr>
        <p:txBody>
          <a:bodyPr/>
          <a:lstStyle/>
          <a:p>
            <a:fld id="{103EA872-A674-449B-A120-B97244F8E91D}" type="slidenum">
              <a:rPr lang="en-GB" smtClean="0"/>
              <a:pPr/>
              <a:t>6</a:t>
            </a:fld>
            <a:endParaRPr lang="en-GB" dirty="0"/>
          </a:p>
        </p:txBody>
      </p:sp>
    </p:spTree>
    <p:extLst>
      <p:ext uri="{BB962C8B-B14F-4D97-AF65-F5344CB8AC3E}">
        <p14:creationId xmlns:p14="http://schemas.microsoft.com/office/powerpoint/2010/main" val="3150685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D4DAF-E699-06EF-198E-1260915CE25F}"/>
              </a:ext>
            </a:extLst>
          </p:cNvPr>
          <p:cNvSpPr>
            <a:spLocks noGrp="1"/>
          </p:cNvSpPr>
          <p:nvPr>
            <p:ph type="title"/>
          </p:nvPr>
        </p:nvSpPr>
        <p:spPr/>
        <p:txBody>
          <a:bodyPr/>
          <a:lstStyle/>
          <a:p>
            <a:r>
              <a:rPr lang="da-DK" dirty="0"/>
              <a:t>Background</a:t>
            </a:r>
          </a:p>
        </p:txBody>
      </p:sp>
      <p:sp>
        <p:nvSpPr>
          <p:cNvPr id="4" name="Footer Placeholder 3">
            <a:extLst>
              <a:ext uri="{FF2B5EF4-FFF2-40B4-BE49-F238E27FC236}">
                <a16:creationId xmlns:a16="http://schemas.microsoft.com/office/drawing/2014/main" id="{53A37576-DEE6-DFF3-5AE2-16A5D238B001}"/>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D6715DAF-070F-3900-EDB1-A61BB943734F}"/>
              </a:ext>
            </a:extLst>
          </p:cNvPr>
          <p:cNvSpPr>
            <a:spLocks noGrp="1"/>
          </p:cNvSpPr>
          <p:nvPr>
            <p:ph type="sldNum" sz="quarter" idx="11"/>
          </p:nvPr>
        </p:nvSpPr>
        <p:spPr/>
        <p:txBody>
          <a:bodyPr/>
          <a:lstStyle/>
          <a:p>
            <a:fld id="{103EA872-A674-449B-A120-B97244F8E91D}" type="slidenum">
              <a:rPr lang="en-GB" smtClean="0"/>
              <a:pPr/>
              <a:t>7</a:t>
            </a:fld>
            <a:endParaRPr lang="en-GB" dirty="0"/>
          </a:p>
        </p:txBody>
      </p:sp>
      <p:sp>
        <p:nvSpPr>
          <p:cNvPr id="10" name="TextBox 9">
            <a:extLst>
              <a:ext uri="{FF2B5EF4-FFF2-40B4-BE49-F238E27FC236}">
                <a16:creationId xmlns:a16="http://schemas.microsoft.com/office/drawing/2014/main" id="{989A64D9-3181-EFA5-166D-F524DCD40972}"/>
              </a:ext>
            </a:extLst>
          </p:cNvPr>
          <p:cNvSpPr txBox="1"/>
          <p:nvPr/>
        </p:nvSpPr>
        <p:spPr>
          <a:xfrm>
            <a:off x="1774726" y="6220741"/>
            <a:ext cx="11072172" cy="338554"/>
          </a:xfrm>
          <a:prstGeom prst="rect">
            <a:avLst/>
          </a:prstGeom>
          <a:noFill/>
        </p:spPr>
        <p:txBody>
          <a:bodyPr wrap="square">
            <a:spAutoFit/>
          </a:bodyPr>
          <a:lstStyle/>
          <a:p>
            <a:r>
              <a:rPr lang="da-DK" dirty="0"/>
              <a:t>           From Odense-Robotics-Insight-Report-2025-Digital-version-single-pages</a:t>
            </a:r>
          </a:p>
        </p:txBody>
      </p:sp>
      <p:pic>
        <p:nvPicPr>
          <p:cNvPr id="6" name="Picture 5" descr="A blue and white infographic with white text&#10;&#10;AI-generated content may be incorrect.">
            <a:extLst>
              <a:ext uri="{FF2B5EF4-FFF2-40B4-BE49-F238E27FC236}">
                <a16:creationId xmlns:a16="http://schemas.microsoft.com/office/drawing/2014/main" id="{4FD0A298-1D3E-9474-8E59-8F3A5AC842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255" y="1903104"/>
            <a:ext cx="7291192" cy="4120861"/>
          </a:xfrm>
          <a:prstGeom prst="rect">
            <a:avLst/>
          </a:prstGeom>
        </p:spPr>
      </p:pic>
      <p:pic>
        <p:nvPicPr>
          <p:cNvPr id="9" name="Content Placeholder 8" descr="A graph of blue and white bars&#10;&#10;AI-generated content may be incorrect.">
            <a:extLst>
              <a:ext uri="{FF2B5EF4-FFF2-40B4-BE49-F238E27FC236}">
                <a16:creationId xmlns:a16="http://schemas.microsoft.com/office/drawing/2014/main" id="{0F9FB35D-355F-29E6-8EE8-25BAE575BF3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561222" y="2816200"/>
            <a:ext cx="3629191" cy="2594965"/>
          </a:xfrm>
        </p:spPr>
      </p:pic>
    </p:spTree>
    <p:extLst>
      <p:ext uri="{BB962C8B-B14F-4D97-AF65-F5344CB8AC3E}">
        <p14:creationId xmlns:p14="http://schemas.microsoft.com/office/powerpoint/2010/main" val="3061173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0" tIns="0" rIns="0" bIns="0" numCol="1" anchor="b" anchorCtr="0" compatLnSpc="1">
            <a:prstTxWarp prst="textNoShape">
              <a:avLst/>
            </a:prstTxWarp>
            <a:normAutofit/>
          </a:bodyPr>
          <a:lstStyle/>
          <a:p>
            <a:r>
              <a:rPr lang="en-US" b="1" dirty="0">
                <a:latin typeface="+mj-lt"/>
                <a:ea typeface="+mj-ea"/>
                <a:cs typeface="+mj-cs"/>
              </a:rPr>
              <a:t>Top 5 Global Robotics Trends 2026</a:t>
            </a:r>
            <a:endParaRPr lang="en-GB" b="1" dirty="0">
              <a:latin typeface="+mj-lt"/>
              <a:ea typeface="+mj-ea"/>
              <a:cs typeface="+mj-cs"/>
            </a:endParaRPr>
          </a:p>
        </p:txBody>
      </p:sp>
      <p:sp>
        <p:nvSpPr>
          <p:cNvPr id="4" name="Slide Number Placeholder 3"/>
          <p:cNvSpPr>
            <a:spLocks noGrp="1"/>
          </p:cNvSpPr>
          <p:nvPr>
            <p:ph type="sldNum" sz="quarter" idx="11"/>
          </p:nvPr>
        </p:nvSpPr>
        <p:spPr/>
        <p:txBody>
          <a:bodyPr vert="horz" lIns="0" tIns="0" rIns="0" bIns="0" rtlCol="0" anchor="ctr" anchorCtr="0">
            <a:normAutofit/>
          </a:bodyPr>
          <a:lstStyle/>
          <a:p>
            <a:fld id="{103EA872-A674-449B-A120-B97244F8E91D}" type="slidenum">
              <a:rPr lang="en-GB" smtClean="0"/>
              <a:pPr/>
              <a:t>8</a:t>
            </a:fld>
            <a:endParaRPr lang="en-GB" dirty="0"/>
          </a:p>
        </p:txBody>
      </p:sp>
      <p:sp>
        <p:nvSpPr>
          <p:cNvPr id="8" name="Content Placeholder 7">
            <a:extLst>
              <a:ext uri="{FF2B5EF4-FFF2-40B4-BE49-F238E27FC236}">
                <a16:creationId xmlns:a16="http://schemas.microsoft.com/office/drawing/2014/main" id="{82C92AFE-4AA4-9EF0-0B64-3968E4F583C7}"/>
              </a:ext>
            </a:extLst>
          </p:cNvPr>
          <p:cNvSpPr txBox="1">
            <a:spLocks noGrp="1"/>
          </p:cNvSpPr>
          <p:nvPr>
            <p:ph idx="1"/>
          </p:nvPr>
        </p:nvSpPr>
        <p:spPr>
          <a:xfrm>
            <a:off x="1774825" y="1706563"/>
            <a:ext cx="9312275" cy="4505849"/>
          </a:xfrm>
          <a:prstGeom prst="rect">
            <a:avLst/>
          </a:prstGeom>
          <a:noFill/>
        </p:spPr>
        <p:txBody>
          <a:bodyPr wrap="square">
            <a:spAutoFit/>
          </a:bodyPr>
          <a:lstStyle/>
          <a:p>
            <a:pPr algn="l">
              <a:spcBef>
                <a:spcPts val="1200"/>
              </a:spcBef>
              <a:spcAft>
                <a:spcPts val="1200"/>
              </a:spcAft>
              <a:buNone/>
            </a:pPr>
            <a:r>
              <a:rPr lang="en-US" sz="1400" b="0" i="0" dirty="0">
                <a:solidFill>
                  <a:srgbClr val="000000"/>
                </a:solidFill>
                <a:effectLst/>
              </a:rPr>
              <a:t>The</a:t>
            </a:r>
            <a:r>
              <a:rPr lang="en-US" sz="1400" b="0" i="0" u="none" strike="noStrike" dirty="0">
                <a:solidFill>
                  <a:srgbClr val="0082DD"/>
                </a:solidFill>
                <a:effectLst/>
                <a:hlinkClick r:id="rId3" tooltip="Original URL: https://public-eur.mkt.dynamics.com/api/orgs/1b06685c-a78b-ef11-8a66-000d3adc9e72/r/ZD5RiEVj_k691PRz80YCAAEAAAA?msdynmkt_target=%7B%22TargetUrl%22%3A%22https%253A%252F%252Fifr.org%252Fifr-press-releases%252Fnews%252Ftop-5-global-robotics-trends-2026%22%2C%22RedirectOptions%22%3A%7B%225%22%3Anull%2C%221%22%3Anull%2C%222%22%3A%7B%22utm_source%22%3A%22Dynamics%20365%20Customer%20Insights%20-%20Journeys%22%2C%22utm_medium%22%3A%22email%22%2C%22utm_term%22%3A%22N%2FA%22%2C%22utm_campaign%22%3A%22Nyhedsbrev%20Januar%202026%22%2C%22utm_content%22%3A%22Newsletter%20-%20January%202026%22%7D%7D%7D&amp;msdynmkt_digest=YTgAK31Dcs48HKw%2BqK%2FdyF4QuFcG8iGsPKpYqvpPGdw%3D&amp;msdynmkt_secretVersion=7bb221762d0c46939816d3a5592b1359. Click or tap if you trust this link."/>
              </a:rPr>
              <a:t> </a:t>
            </a:r>
            <a:r>
              <a:rPr lang="en-US" sz="1400" b="1" i="0" u="none" strike="noStrike" dirty="0">
                <a:solidFill>
                  <a:srgbClr val="0082DD"/>
                </a:solidFill>
                <a:effectLst/>
                <a:hlinkClick r:id="rId3" tooltip="Original URL: https://public-eur.mkt.dynamics.com/api/orgs/1b06685c-a78b-ef11-8a66-000d3adc9e72/r/ZD5RiEVj_k691PRz80YCAAEAAAA?msdynmkt_target=%7B%22TargetUrl%22%3A%22https%253A%252F%252Fifr.org%252Fifr-press-releases%252Fnews%252Ftop-5-global-robotics-trends-2026%22%2C%22RedirectOptions%22%3A%7B%225%22%3Anull%2C%221%22%3Anull%2C%222%22%3A%7B%22utm_source%22%3A%22Dynamics%20365%20Customer%20Insights%20-%20Journeys%22%2C%22utm_medium%22%3A%22email%22%2C%22utm_term%22%3A%22N%2FA%22%2C%22utm_campaign%22%3A%22Nyhedsbrev%20Januar%202026%22%2C%22utm_content%22%3A%22Newsletter%20-%20January%202026%22%7D%7D%7D&amp;msdynmkt_digest=YTgAK31Dcs48HKw%2BqK%2FdyF4QuFcG8iGsPKpYqvpPGdw%3D&amp;msdynmkt_secretVersion=7bb221762d0c46939816d3a5592b1359. Click or tap if you trust this link."/>
              </a:rPr>
              <a:t>International Federation of Robotics (IFR)</a:t>
            </a:r>
            <a:r>
              <a:rPr lang="en-US" sz="1400" b="0" i="0" dirty="0">
                <a:solidFill>
                  <a:srgbClr val="000000"/>
                </a:solidFill>
                <a:effectLst/>
              </a:rPr>
              <a:t> has identified the key global trends that will influence how robotics technologies evolve and are applied across industries in the coming years.</a:t>
            </a:r>
          </a:p>
          <a:p>
            <a:pPr algn="l">
              <a:buNone/>
            </a:pPr>
            <a:r>
              <a:rPr lang="en-US" sz="1400" b="1" i="0" dirty="0">
                <a:solidFill>
                  <a:srgbClr val="000000"/>
                </a:solidFill>
                <a:effectLst/>
              </a:rPr>
              <a:t>    AI-driven and autonomous robots: </a:t>
            </a:r>
            <a:r>
              <a:rPr lang="en-US" sz="1400" b="0" i="0" dirty="0">
                <a:solidFill>
                  <a:srgbClr val="000000"/>
                </a:solidFill>
                <a:effectLst/>
              </a:rPr>
              <a:t>Robots are gaining new levels of independence through analytical, generative, and agentic AI, enabling them to learn new tasks, anticipate failures, and interact with humans in more intuitive ways.</a:t>
            </a:r>
          </a:p>
          <a:p>
            <a:pPr algn="l">
              <a:buNone/>
            </a:pPr>
            <a:br>
              <a:rPr lang="en-US" sz="1400" b="1" i="0" dirty="0">
                <a:solidFill>
                  <a:srgbClr val="000000"/>
                </a:solidFill>
                <a:effectLst/>
              </a:rPr>
            </a:br>
            <a:r>
              <a:rPr lang="en-US" sz="1400" b="1" i="0" dirty="0">
                <a:solidFill>
                  <a:srgbClr val="000000"/>
                </a:solidFill>
                <a:effectLst/>
              </a:rPr>
              <a:t>IT meets OT: </a:t>
            </a:r>
            <a:r>
              <a:rPr lang="en-US" sz="1400" b="0" i="0" dirty="0">
                <a:solidFill>
                  <a:srgbClr val="000000"/>
                </a:solidFill>
                <a:effectLst/>
              </a:rPr>
              <a:t>The convergence of information technology and operational technology is unlocking real-time insight, flexibility, and scalability across digital and physical production environments.</a:t>
            </a:r>
          </a:p>
          <a:p>
            <a:pPr algn="l">
              <a:buNone/>
            </a:pPr>
            <a:br>
              <a:rPr lang="en-US" sz="1400" b="1" i="0" dirty="0">
                <a:solidFill>
                  <a:srgbClr val="000000"/>
                </a:solidFill>
                <a:effectLst/>
              </a:rPr>
            </a:br>
            <a:r>
              <a:rPr lang="en-US" sz="1400" b="1" i="0" dirty="0">
                <a:solidFill>
                  <a:srgbClr val="000000"/>
                </a:solidFill>
                <a:effectLst/>
              </a:rPr>
              <a:t>Humanoid robots move closer to real-world use: </a:t>
            </a:r>
            <a:r>
              <a:rPr lang="en-US" sz="1400" b="0" i="0" dirty="0">
                <a:solidFill>
                  <a:srgbClr val="000000"/>
                </a:solidFill>
                <a:effectLst/>
              </a:rPr>
              <a:t>Humanoids are transitioning from lab-based prototypes into industrial settings, where reliability, safety, and efficiency are now critical.</a:t>
            </a:r>
          </a:p>
          <a:p>
            <a:pPr algn="l">
              <a:buNone/>
            </a:pPr>
            <a:br>
              <a:rPr lang="en-US" sz="1400" b="1" i="0" dirty="0">
                <a:solidFill>
                  <a:srgbClr val="000000"/>
                </a:solidFill>
                <a:effectLst/>
              </a:rPr>
            </a:br>
            <a:r>
              <a:rPr lang="en-US" sz="1400" b="1" i="0" dirty="0">
                <a:solidFill>
                  <a:srgbClr val="000000"/>
                </a:solidFill>
                <a:effectLst/>
              </a:rPr>
              <a:t>Safety and cybersecurity take center stage: </a:t>
            </a:r>
            <a:r>
              <a:rPr lang="en-US" sz="1400" b="0" i="0" dirty="0">
                <a:solidFill>
                  <a:srgbClr val="000000"/>
                </a:solidFill>
                <a:effectLst/>
              </a:rPr>
              <a:t>As robots become more connected and autonomous, safety, cybersecurity, and clear governance frameworks are essential to build trust in intelligent systems.</a:t>
            </a:r>
          </a:p>
          <a:p>
            <a:pPr algn="l">
              <a:buNone/>
            </a:pPr>
            <a:br>
              <a:rPr lang="en-US" sz="1400" b="1" i="0" dirty="0">
                <a:solidFill>
                  <a:srgbClr val="000000"/>
                </a:solidFill>
                <a:effectLst/>
              </a:rPr>
            </a:br>
            <a:r>
              <a:rPr lang="en-US" sz="1400" b="1" i="0" dirty="0">
                <a:solidFill>
                  <a:srgbClr val="000000"/>
                </a:solidFill>
                <a:effectLst/>
              </a:rPr>
              <a:t>Robots as allies in addressing labor shortages: </a:t>
            </a:r>
            <a:r>
              <a:rPr lang="en-US" sz="1400" b="0" i="0" dirty="0">
                <a:solidFill>
                  <a:srgbClr val="000000"/>
                </a:solidFill>
                <a:effectLst/>
              </a:rPr>
              <a:t>Robots are increasingly deployed to support the workforce, reducing strain, filling labor gaps, and helping make industrial jobs more attractive.</a:t>
            </a:r>
          </a:p>
          <a:p>
            <a:pPr algn="l">
              <a:buNone/>
            </a:pPr>
            <a:br>
              <a:rPr lang="en-US" sz="1400" b="1" i="0" dirty="0">
                <a:solidFill>
                  <a:srgbClr val="000000"/>
                </a:solidFill>
                <a:effectLst/>
              </a:rPr>
            </a:br>
            <a:endParaRPr lang="en-US" sz="1400" b="0" i="0" dirty="0">
              <a:solidFill>
                <a:srgbClr val="000000"/>
              </a:solidFill>
              <a:effectLst/>
            </a:endParaRPr>
          </a:p>
        </p:txBody>
      </p:sp>
    </p:spTree>
    <p:extLst>
      <p:ext uri="{BB962C8B-B14F-4D97-AF65-F5344CB8AC3E}">
        <p14:creationId xmlns:p14="http://schemas.microsoft.com/office/powerpoint/2010/main" val="3308979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4AF6AEA-9E55-5C22-63D7-5CA258C47637}"/>
              </a:ext>
            </a:extLst>
          </p:cNvPr>
          <p:cNvPicPr>
            <a:picLocks noChangeAspect="1"/>
          </p:cNvPicPr>
          <p:nvPr/>
        </p:nvPicPr>
        <p:blipFill rotWithShape="1">
          <a:blip r:embed="rId3">
            <a:extLst>
              <a:ext uri="{28A0092B-C50C-407E-A947-70E740481C1C}">
                <a14:useLocalDpi xmlns:a14="http://schemas.microsoft.com/office/drawing/2010/main" val="0"/>
              </a:ext>
            </a:extLst>
          </a:blip>
          <a:srcRect t="11015" r="2062" b="16429"/>
          <a:stretch/>
        </p:blipFill>
        <p:spPr>
          <a:xfrm>
            <a:off x="234641" y="1578992"/>
            <a:ext cx="11939050" cy="4824536"/>
          </a:xfrm>
          <a:prstGeom prst="rect">
            <a:avLst/>
          </a:prstGeom>
        </p:spPr>
      </p:pic>
      <p:sp>
        <p:nvSpPr>
          <p:cNvPr id="6" name="Title 5">
            <a:extLst>
              <a:ext uri="{FF2B5EF4-FFF2-40B4-BE49-F238E27FC236}">
                <a16:creationId xmlns:a16="http://schemas.microsoft.com/office/drawing/2014/main" id="{6774912F-F5DC-A08F-B58E-9400FD5AD953}"/>
              </a:ext>
            </a:extLst>
          </p:cNvPr>
          <p:cNvSpPr>
            <a:spLocks noGrp="1"/>
          </p:cNvSpPr>
          <p:nvPr>
            <p:ph type="title"/>
          </p:nvPr>
        </p:nvSpPr>
        <p:spPr/>
        <p:txBody>
          <a:bodyPr/>
          <a:lstStyle/>
          <a:p>
            <a:r>
              <a:rPr lang="en-US" dirty="0"/>
              <a:t>Legal, societal and ethical?</a:t>
            </a:r>
            <a:endParaRPr lang="da-DK" dirty="0"/>
          </a:p>
        </p:txBody>
      </p:sp>
      <p:sp>
        <p:nvSpPr>
          <p:cNvPr id="3" name="Content Placeholder 2">
            <a:extLst>
              <a:ext uri="{FF2B5EF4-FFF2-40B4-BE49-F238E27FC236}">
                <a16:creationId xmlns:a16="http://schemas.microsoft.com/office/drawing/2014/main" id="{3BC28C09-0F9A-D992-A671-D7F711AC2F42}"/>
              </a:ext>
            </a:extLst>
          </p:cNvPr>
          <p:cNvSpPr>
            <a:spLocks noGrp="1"/>
          </p:cNvSpPr>
          <p:nvPr>
            <p:ph sz="half" idx="1"/>
          </p:nvPr>
        </p:nvSpPr>
        <p:spPr>
          <a:xfrm>
            <a:off x="1558702" y="1834679"/>
            <a:ext cx="4410177" cy="4546800"/>
          </a:xfrm>
        </p:spPr>
        <p:txBody>
          <a:bodyPr/>
          <a:lstStyle/>
          <a:p>
            <a:pPr marL="0" indent="0">
              <a:buNone/>
            </a:pPr>
            <a:endParaRPr lang="da-DK" dirty="0">
              <a:solidFill>
                <a:schemeClr val="bg1"/>
              </a:solidFill>
            </a:endParaRPr>
          </a:p>
          <a:p>
            <a:pPr marL="0" indent="0">
              <a:buNone/>
            </a:pPr>
            <a:r>
              <a:rPr lang="da-DK" dirty="0">
                <a:solidFill>
                  <a:schemeClr val="bg1"/>
                </a:solidFill>
              </a:rPr>
              <a:t>   </a:t>
            </a:r>
            <a:r>
              <a:rPr lang="da-DK" dirty="0" err="1">
                <a:solidFill>
                  <a:schemeClr val="bg1"/>
                </a:solidFill>
              </a:rPr>
              <a:t>Example</a:t>
            </a:r>
            <a:r>
              <a:rPr lang="da-DK" dirty="0">
                <a:solidFill>
                  <a:schemeClr val="bg1"/>
                </a:solidFill>
              </a:rPr>
              <a:t>: </a:t>
            </a:r>
          </a:p>
          <a:p>
            <a:pPr marL="0" indent="0">
              <a:buNone/>
            </a:pPr>
            <a:r>
              <a:rPr lang="da-DK" dirty="0">
                <a:solidFill>
                  <a:schemeClr val="bg1"/>
                </a:solidFill>
              </a:rPr>
              <a:t>   Medical </a:t>
            </a:r>
            <a:r>
              <a:rPr lang="da-DK" dirty="0" err="1">
                <a:solidFill>
                  <a:schemeClr val="bg1"/>
                </a:solidFill>
              </a:rPr>
              <a:t>devices</a:t>
            </a:r>
            <a:r>
              <a:rPr lang="da-DK" dirty="0">
                <a:solidFill>
                  <a:schemeClr val="bg1"/>
                </a:solidFill>
              </a:rPr>
              <a:t>: Over the </a:t>
            </a:r>
            <a:r>
              <a:rPr lang="da-DK" dirty="0" err="1">
                <a:solidFill>
                  <a:schemeClr val="bg1"/>
                </a:solidFill>
              </a:rPr>
              <a:t>past</a:t>
            </a:r>
            <a:r>
              <a:rPr lang="da-DK" dirty="0">
                <a:solidFill>
                  <a:schemeClr val="bg1"/>
                </a:solidFill>
              </a:rPr>
              <a:t> ten </a:t>
            </a:r>
            <a:r>
              <a:rPr lang="da-DK" dirty="0" err="1">
                <a:solidFill>
                  <a:schemeClr val="bg1"/>
                </a:solidFill>
              </a:rPr>
              <a:t>years</a:t>
            </a:r>
            <a:r>
              <a:rPr lang="da-DK" dirty="0">
                <a:solidFill>
                  <a:schemeClr val="bg1"/>
                </a:solidFill>
              </a:rPr>
              <a:t>, </a:t>
            </a:r>
            <a:r>
              <a:rPr lang="da-DK" dirty="0" err="1">
                <a:solidFill>
                  <a:schemeClr val="bg1"/>
                </a:solidFill>
              </a:rPr>
              <a:t>nearly</a:t>
            </a:r>
            <a:r>
              <a:rPr lang="da-DK" dirty="0">
                <a:solidFill>
                  <a:schemeClr val="bg1"/>
                </a:solidFill>
              </a:rPr>
              <a:t> 70 million Americans have </a:t>
            </a:r>
            <a:r>
              <a:rPr lang="da-DK" dirty="0" err="1">
                <a:solidFill>
                  <a:schemeClr val="bg1"/>
                </a:solidFill>
              </a:rPr>
              <a:t>been</a:t>
            </a:r>
            <a:r>
              <a:rPr lang="da-DK" dirty="0">
                <a:solidFill>
                  <a:schemeClr val="bg1"/>
                </a:solidFill>
              </a:rPr>
              <a:t> </a:t>
            </a:r>
            <a:r>
              <a:rPr lang="da-DK" dirty="0" err="1">
                <a:solidFill>
                  <a:schemeClr val="bg1"/>
                </a:solidFill>
              </a:rPr>
              <a:t>implanted</a:t>
            </a:r>
            <a:r>
              <a:rPr lang="da-DK" dirty="0">
                <a:solidFill>
                  <a:schemeClr val="bg1"/>
                </a:solidFill>
              </a:rPr>
              <a:t> with </a:t>
            </a:r>
            <a:r>
              <a:rPr lang="da-DK" dirty="0" err="1">
                <a:solidFill>
                  <a:schemeClr val="bg1"/>
                </a:solidFill>
              </a:rPr>
              <a:t>medical</a:t>
            </a:r>
            <a:r>
              <a:rPr lang="da-DK" dirty="0">
                <a:solidFill>
                  <a:schemeClr val="bg1"/>
                </a:solidFill>
              </a:rPr>
              <a:t> </a:t>
            </a:r>
            <a:r>
              <a:rPr lang="da-DK" dirty="0" err="1">
                <a:solidFill>
                  <a:schemeClr val="bg1"/>
                </a:solidFill>
              </a:rPr>
              <a:t>devices</a:t>
            </a:r>
            <a:endParaRPr lang="da-DK" dirty="0">
              <a:solidFill>
                <a:schemeClr val="bg1"/>
              </a:solidFill>
            </a:endParaRPr>
          </a:p>
        </p:txBody>
      </p:sp>
      <p:sp>
        <p:nvSpPr>
          <p:cNvPr id="7" name="Content Placeholder 6">
            <a:extLst>
              <a:ext uri="{FF2B5EF4-FFF2-40B4-BE49-F238E27FC236}">
                <a16:creationId xmlns:a16="http://schemas.microsoft.com/office/drawing/2014/main" id="{C9848B12-F2BB-65D4-5AFF-CF54E51D59E2}"/>
              </a:ext>
            </a:extLst>
          </p:cNvPr>
          <p:cNvSpPr>
            <a:spLocks noGrp="1"/>
          </p:cNvSpPr>
          <p:nvPr>
            <p:ph sz="half" idx="2"/>
          </p:nvPr>
        </p:nvSpPr>
        <p:spPr>
          <a:xfrm>
            <a:off x="7031310" y="1155600"/>
            <a:ext cx="4409100" cy="4546800"/>
          </a:xfrm>
        </p:spPr>
        <p:txBody>
          <a:bodyPr/>
          <a:lstStyle/>
          <a:p>
            <a:r>
              <a:rPr lang="da-DK" dirty="0"/>
              <a:t>The </a:t>
            </a:r>
            <a:r>
              <a:rPr lang="da-DK" dirty="0" err="1"/>
              <a:t>Bleeding</a:t>
            </a:r>
            <a:r>
              <a:rPr lang="da-DK" dirty="0"/>
              <a:t> Edge</a:t>
            </a:r>
          </a:p>
          <a:p>
            <a:endParaRPr lang="da-DK" dirty="0"/>
          </a:p>
        </p:txBody>
      </p:sp>
      <p:sp>
        <p:nvSpPr>
          <p:cNvPr id="4" name="Footer Placeholder 3">
            <a:extLst>
              <a:ext uri="{FF2B5EF4-FFF2-40B4-BE49-F238E27FC236}">
                <a16:creationId xmlns:a16="http://schemas.microsoft.com/office/drawing/2014/main" id="{8C54D334-F3E0-C44D-DCE8-20D2A4C1B546}"/>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A73D7DAF-EF30-377A-DCAA-2283CB059E07}"/>
              </a:ext>
            </a:extLst>
          </p:cNvPr>
          <p:cNvSpPr>
            <a:spLocks noGrp="1"/>
          </p:cNvSpPr>
          <p:nvPr>
            <p:ph type="sldNum" sz="quarter" idx="11"/>
          </p:nvPr>
        </p:nvSpPr>
        <p:spPr/>
        <p:txBody>
          <a:bodyPr/>
          <a:lstStyle/>
          <a:p>
            <a:fld id="{103EA872-A674-449B-A120-B97244F8E91D}" type="slidenum">
              <a:rPr lang="en-GB" smtClean="0"/>
              <a:pPr/>
              <a:t>9</a:t>
            </a:fld>
            <a:endParaRPr lang="en-GB" dirty="0"/>
          </a:p>
        </p:txBody>
      </p:sp>
    </p:spTree>
    <p:extLst>
      <p:ext uri="{BB962C8B-B14F-4D97-AF65-F5344CB8AC3E}">
        <p14:creationId xmlns:p14="http://schemas.microsoft.com/office/powerpoint/2010/main" val="25643810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DNEW" val="False"/>
</p:tagLst>
</file>

<file path=ppt/tags/tag2.xml><?xml version="1.0" encoding="utf-8"?>
<p:tagLst xmlns:a="http://schemas.openxmlformats.org/drawingml/2006/main" xmlns:r="http://schemas.openxmlformats.org/officeDocument/2006/relationships" xmlns:p="http://schemas.openxmlformats.org/presentationml/2006/main">
  <p:tag name="SHAPE_LOCKS" val="0"/>
</p:tagLst>
</file>

<file path=ppt/tags/tag3.xml><?xml version="1.0" encoding="utf-8"?>
<p:tagLst xmlns:a="http://schemas.openxmlformats.org/drawingml/2006/main" xmlns:r="http://schemas.openxmlformats.org/officeDocument/2006/relationships" xmlns:p="http://schemas.openxmlformats.org/presentationml/2006/main">
  <p:tag name="SHAPE_LOCKS" val="0"/>
</p:tagLst>
</file>

<file path=ppt/tags/tag4.xml><?xml version="1.0" encoding="utf-8"?>
<p:tagLst xmlns:a="http://schemas.openxmlformats.org/drawingml/2006/main" xmlns:r="http://schemas.openxmlformats.org/officeDocument/2006/relationships" xmlns:p="http://schemas.openxmlformats.org/presentationml/2006/main">
  <p:tag name="SHAPE_LOCKS" val="0"/>
</p:tagLst>
</file>

<file path=ppt/tags/tag5.xml><?xml version="1.0" encoding="utf-8"?>
<p:tagLst xmlns:a="http://schemas.openxmlformats.org/drawingml/2006/main" xmlns:r="http://schemas.openxmlformats.org/officeDocument/2006/relationships" xmlns:p="http://schemas.openxmlformats.org/presentationml/2006/main">
  <p:tag name="SHAPE_LOCKS" val="0"/>
</p:tagLst>
</file>

<file path=ppt/tags/tag6.xml><?xml version="1.0" encoding="utf-8"?>
<p:tagLst xmlns:a="http://schemas.openxmlformats.org/drawingml/2006/main" xmlns:r="http://schemas.openxmlformats.org/officeDocument/2006/relationships" xmlns:p="http://schemas.openxmlformats.org/presentationml/2006/main">
  <p:tag name="SHAPE_LOCKS" val="0"/>
</p:tagLst>
</file>

<file path=ppt/tags/tag7.xml><?xml version="1.0" encoding="utf-8"?>
<p:tagLst xmlns:a="http://schemas.openxmlformats.org/drawingml/2006/main" xmlns:r="http://schemas.openxmlformats.org/officeDocument/2006/relationships" xmlns:p="http://schemas.openxmlformats.org/presentationml/2006/main">
  <p:tag name="SHAPE_LOCKS" val="0"/>
</p:tagLst>
</file>

<file path=ppt/tags/tag8.xml><?xml version="1.0" encoding="utf-8"?>
<p:tagLst xmlns:a="http://schemas.openxmlformats.org/drawingml/2006/main" xmlns:r="http://schemas.openxmlformats.org/officeDocument/2006/relationships" xmlns:p="http://schemas.openxmlformats.org/presentationml/2006/main">
  <p:tag name="SHAPE_LOCKS" val="0"/>
</p:tagLst>
</file>

<file path=ppt/tags/tag9.xml><?xml version="1.0" encoding="utf-8"?>
<p:tagLst xmlns:a="http://schemas.openxmlformats.org/drawingml/2006/main" xmlns:r="http://schemas.openxmlformats.org/officeDocument/2006/relationships" xmlns:p="http://schemas.openxmlformats.org/presentationml/2006/main">
  <p:tag name="SHAPE_LOCKS" val="0"/>
</p:tagLst>
</file>

<file path=ppt/theme/theme1.xml><?xml version="1.0" encoding="utf-8"?>
<a:theme xmlns:a="http://schemas.openxmlformats.org/drawingml/2006/main" name="Blank">
  <a:themeElements>
    <a:clrScheme name="DTU">
      <a:dk1>
        <a:srgbClr val="000000"/>
      </a:dk1>
      <a:lt1>
        <a:srgbClr val="FFFFFF"/>
      </a:lt1>
      <a:dk2>
        <a:srgbClr val="990000"/>
      </a:dk2>
      <a:lt2>
        <a:srgbClr val="79238E"/>
      </a:lt2>
      <a:accent1>
        <a:srgbClr val="990000"/>
      </a:accent1>
      <a:accent2>
        <a:srgbClr val="2F3EEA"/>
      </a:accent2>
      <a:accent3>
        <a:srgbClr val="1FD082"/>
      </a:accent3>
      <a:accent4>
        <a:srgbClr val="171748"/>
      </a:accent4>
      <a:accent5>
        <a:srgbClr val="F6D04D"/>
      </a:accent5>
      <a:accent6>
        <a:srgbClr val="FC7634"/>
      </a:accent6>
      <a:hlink>
        <a:srgbClr val="2F3EEA"/>
      </a:hlink>
      <a:folHlink>
        <a:srgbClr val="990000"/>
      </a:folHlink>
    </a:clrScheme>
    <a:fontScheme name="DTU">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w="9525" cap="flat" cmpd="sng" algn="ctr">
          <a:solidFill>
            <a:schemeClr val="accent4"/>
          </a:solidFill>
          <a:prstDash val="solid"/>
          <a:miter lim="800000"/>
          <a:headEnd type="none" w="med" len="med"/>
          <a:tailEnd type="none" w="med" len="med"/>
        </a:ln>
        <a:effectLst/>
      </a:spPr>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defPPr marL="0" marR="0" indent="0" algn="ctr" defTabSz="914400" rtl="0" eaLnBrk="1" fontAlgn="base" latinLnBrk="0" hangingPunct="1">
          <a:lnSpc>
            <a:spcPct val="100000"/>
          </a:lnSpc>
          <a:spcBef>
            <a:spcPts val="432"/>
          </a:spcBef>
          <a:spcAft>
            <a:spcPct val="0"/>
          </a:spcAft>
          <a:buClrTx/>
          <a:buSzTx/>
          <a:buFontTx/>
          <a:buNone/>
          <a:tabLst/>
          <a:defRPr kumimoji="0" sz="1600" b="0" i="0" u="none" strike="noStrike" cap="none" normalizeH="0" baseline="0" dirty="0" err="1" smtClean="0">
            <a:ln>
              <a:noFill/>
            </a:ln>
            <a:solidFill>
              <a:srgbClr val="FFFFFF"/>
            </a:solidFill>
            <a:effectLst/>
            <a:latin typeface="+mn-lt"/>
            <a:ea typeface="ＭＳ Ｐゴシック" pitchFamily="-80" charset="-128"/>
          </a:defRPr>
        </a:defPPr>
      </a:lstStyle>
    </a:spDef>
    <a:lnDef>
      <a:spPr bwMode="auto">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a:noFill/>
      </a:spPr>
      <a:bodyPr wrap="square" lIns="0" tIns="0" rIns="0" bIns="0" rtlCol="0">
        <a:spAutoFit/>
      </a:bodyPr>
      <a:lstStyle>
        <a:defPPr algn="l">
          <a:spcBef>
            <a:spcPts val="432"/>
          </a:spcBef>
          <a:defRPr dirty="0" err="1" smtClean="0">
            <a:latin typeface="+mn-lt"/>
          </a:defRPr>
        </a:defPPr>
      </a:lstStyle>
    </a:txDef>
  </a:objectDefaults>
  <a:extraClrSchemeLst/>
  <a:extLst>
    <a:ext uri="{05A4C25C-085E-4340-85A3-A5531E510DB2}">
      <thm15:themeFamily xmlns:thm15="http://schemas.microsoft.com/office/thememl/2012/main" name="1 DTU Template.potx" id="{DCBB0D47-5BC6-435C-9126-D3D343B0B928}" vid="{2DC669D5-2566-4482-AB47-A5699F5A4350}"/>
    </a:ext>
  </a:extLst>
</a:theme>
</file>

<file path=ppt/theme/theme2.xml><?xml version="1.0" encoding="utf-8"?>
<a:theme xmlns:a="http://schemas.openxmlformats.org/drawingml/2006/main" name="1_Blank">
  <a:themeElements>
    <a:clrScheme name="DTU">
      <a:dk1>
        <a:srgbClr val="000000"/>
      </a:dk1>
      <a:lt1>
        <a:srgbClr val="FFFFFF"/>
      </a:lt1>
      <a:dk2>
        <a:srgbClr val="990000"/>
      </a:dk2>
      <a:lt2>
        <a:srgbClr val="79238E"/>
      </a:lt2>
      <a:accent1>
        <a:srgbClr val="990000"/>
      </a:accent1>
      <a:accent2>
        <a:srgbClr val="2F3EEA"/>
      </a:accent2>
      <a:accent3>
        <a:srgbClr val="1FD082"/>
      </a:accent3>
      <a:accent4>
        <a:srgbClr val="171748"/>
      </a:accent4>
      <a:accent5>
        <a:srgbClr val="F6D04D"/>
      </a:accent5>
      <a:accent6>
        <a:srgbClr val="FC7634"/>
      </a:accent6>
      <a:hlink>
        <a:srgbClr val="2F3EEA"/>
      </a:hlink>
      <a:folHlink>
        <a:srgbClr val="990000"/>
      </a:folHlink>
    </a:clrScheme>
    <a:fontScheme name="DTU">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w="9525" cap="flat" cmpd="sng" algn="ctr">
          <a:solidFill>
            <a:schemeClr val="accent4"/>
          </a:solidFill>
          <a:prstDash val="solid"/>
          <a:miter lim="800000"/>
          <a:headEnd type="none" w="med" len="med"/>
          <a:tailEnd type="none" w="med" len="med"/>
        </a:ln>
        <a:effectLst/>
      </a:spPr>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defPPr marL="0" marR="0" indent="0" algn="ctr" defTabSz="914400" rtl="0" eaLnBrk="1" fontAlgn="base" latinLnBrk="0" hangingPunct="1">
          <a:lnSpc>
            <a:spcPct val="100000"/>
          </a:lnSpc>
          <a:spcBef>
            <a:spcPts val="432"/>
          </a:spcBef>
          <a:spcAft>
            <a:spcPct val="0"/>
          </a:spcAft>
          <a:buClrTx/>
          <a:buSzTx/>
          <a:buFontTx/>
          <a:buNone/>
          <a:tabLst/>
          <a:defRPr kumimoji="0" sz="1600" b="0" i="0" u="none" strike="noStrike" cap="none" normalizeH="0" baseline="0" dirty="0" err="1" smtClean="0">
            <a:ln>
              <a:noFill/>
            </a:ln>
            <a:solidFill>
              <a:srgbClr val="FFFFFF"/>
            </a:solidFill>
            <a:effectLst/>
            <a:latin typeface="+mn-lt"/>
            <a:ea typeface="ＭＳ Ｐゴシック" pitchFamily="-80" charset="-128"/>
          </a:defRPr>
        </a:defPPr>
      </a:lstStyle>
    </a:spDef>
    <a:lnDef>
      <a:spPr bwMode="auto">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a:noFill/>
      </a:spPr>
      <a:bodyPr wrap="square" lIns="0" tIns="0" rIns="0" bIns="0" rtlCol="0">
        <a:spAutoFit/>
      </a:bodyPr>
      <a:lstStyle>
        <a:defPPr algn="l">
          <a:spcBef>
            <a:spcPts val="432"/>
          </a:spcBef>
          <a:defRPr dirty="0" err="1" smtClean="0">
            <a:latin typeface="+mn-lt"/>
          </a:defRPr>
        </a:defPPr>
      </a:lstStyle>
    </a:txDef>
  </a:objectDefaults>
  <a:extraClrSchemeLst/>
  <a:extLst>
    <a:ext uri="{05A4C25C-085E-4340-85A3-A5531E510DB2}">
      <thm15:themeFamily xmlns:thm15="http://schemas.microsoft.com/office/thememl/2012/main" name="1 DTU Template.potx" id="{DCBB0D47-5BC6-435C-9126-D3D343B0B928}" vid="{2DC669D5-2566-4482-AB47-A5699F5A4350}"/>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TemplafyTemplateConfiguration><![CDATA[{"elementsMetadata":[{"type":"shape","id":"987577f2-cfce-45bd-ab21-e64e30afe4e6","elementConfiguration":{"binding":"UserProfile.Offices.Workarea_{{DocumentLanguage}}","disableUpdates":false,"type":"text"}},{"type":"shape","id":"d22b2a01-d841-4776-bdcb-59112ed2abaa","elementConfiguration":{"format":"{{DateFormats.GeneralDate}}","binding":"Form.Date","disableUpdates":false,"type":"date"}},{"type":"shape","id":"e8ae0067-02b5-4aa9-97bd-a80df7324a8d","elementConfiguration":{"binding":"Form.PresentationTitle","disableUpdates":false,"type":"text"}}],"transformationConfigurations":[{"language":"{{DocumentLanguage}}","disableUpdates":false,"type":"proofingLanguage"}],"templateName":"","templateDescription":"","enableDocumentContentUpdater":true,"version":"1.2"}]]></TemplafyTemplateConfiguration>
</file>

<file path=customXml/item2.xml><?xml version="1.0" encoding="utf-8"?>
<TemplafyFormConfiguration><![CDATA[{"formFields":[{"required":false,"helpTexts":{"prefix":"","postfix":""},"spacing":{},"type":"datePicker","name":"Date","label":"Date","fullyQualifiedName":"Date"},{"required":false,"placeholder":"","lines":0,"helpTexts":{"prefix":"","postfix":""},"spacing":{},"type":"textBox","name":"PresentationTitle","label":"Presentation title","fullyQualifiedName":"PresentationTitle"}],"formDataEntries":[{"name":"Date","value":"vDtqtJHMQfpqxUOLXEQglA=="}]}]]></TemplafyFormConfiguration>
</file>

<file path=customXml/item3.xml><?xml version="1.0" encoding="utf-8"?>
<TemplafySlideFormConfiguration><![CDATA[{"formFields":[],"formDataEntries":[]}]]></TemplafySlideFormConfiguration>
</file>

<file path=customXml/item4.xml><?xml version="1.0" encoding="utf-8"?>
<TemplafySlideTemplateConfiguration><![CDATA[{"documentContentValidatorConfiguration":{"enableDocumentContentValidator":false,"documentContentValidatorVersion":0},"elementsMetadata":[],"slideId":"636957681584817741","enableDocumentContentUpdater":true,"version":"1.2"}]]></TemplafySlideTemplateConfiguration>
</file>

<file path=customXml/item5.xml><?xml version="1.0" encoding="utf-8"?>
<TemplafySlideFormConfiguration><![CDATA[{"formFields":[],"formDataEntries":[]}]]></TemplafySlideFormConfiguration>
</file>

<file path=customXml/item6.xml><?xml version="1.0" encoding="utf-8"?>
<TemplafySlideTemplateConfiguration><![CDATA[{"documentContentValidatorConfiguration":{"enableDocumentContentValidator":false,"documentContentValidatorVersion":0},"elementsMetadata":[],"slideId":"636957680393408391","enableDocumentContentUpdater":true,"version":"1.2"}]]></TemplafySlideTemplateConfiguration>
</file>

<file path=customXml/itemProps1.xml><?xml version="1.0" encoding="utf-8"?>
<ds:datastoreItem xmlns:ds="http://schemas.openxmlformats.org/officeDocument/2006/customXml" ds:itemID="{1334258C-C3E7-4029-A615-C886A240FB15}">
  <ds:schemaRefs/>
</ds:datastoreItem>
</file>

<file path=customXml/itemProps2.xml><?xml version="1.0" encoding="utf-8"?>
<ds:datastoreItem xmlns:ds="http://schemas.openxmlformats.org/officeDocument/2006/customXml" ds:itemID="{5B29B696-7354-412C-9B8E-ED20D22F6B23}">
  <ds:schemaRefs/>
</ds:datastoreItem>
</file>

<file path=customXml/itemProps3.xml><?xml version="1.0" encoding="utf-8"?>
<ds:datastoreItem xmlns:ds="http://schemas.openxmlformats.org/officeDocument/2006/customXml" ds:itemID="{A5211637-BEE7-4AAE-A4E7-A8EE3F203F81}">
  <ds:schemaRefs/>
</ds:datastoreItem>
</file>

<file path=customXml/itemProps4.xml><?xml version="1.0" encoding="utf-8"?>
<ds:datastoreItem xmlns:ds="http://schemas.openxmlformats.org/officeDocument/2006/customXml" ds:itemID="{A21E89D4-F487-4C26-905C-EE6B6998C9D1}">
  <ds:schemaRefs/>
</ds:datastoreItem>
</file>

<file path=customXml/itemProps5.xml><?xml version="1.0" encoding="utf-8"?>
<ds:datastoreItem xmlns:ds="http://schemas.openxmlformats.org/officeDocument/2006/customXml" ds:itemID="{5DEE4BEE-00BA-4E32-BD26-AF535B50AC95}">
  <ds:schemaRefs/>
</ds:datastoreItem>
</file>

<file path=customXml/itemProps6.xml><?xml version="1.0" encoding="utf-8"?>
<ds:datastoreItem xmlns:ds="http://schemas.openxmlformats.org/officeDocument/2006/customXml" ds:itemID="{CA9FC985-930B-40D4-827F-9FAC5D35EA8C}">
  <ds:schemaRefs/>
</ds:datastoreItem>
</file>

<file path=docProps/app.xml><?xml version="1.0" encoding="utf-8"?>
<Properties xmlns="http://schemas.openxmlformats.org/officeDocument/2006/extended-properties" xmlns:vt="http://schemas.openxmlformats.org/officeDocument/2006/docPropsVTypes">
  <Template>1 DTU Template</Template>
  <TotalTime>19893</TotalTime>
  <Words>2226</Words>
  <Application>Microsoft Office PowerPoint</Application>
  <PresentationFormat>Custom</PresentationFormat>
  <Paragraphs>323</Paragraphs>
  <Slides>29</Slides>
  <Notes>15</Notes>
  <HiddenSlides>0</HiddenSlides>
  <MMClips>2</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29</vt:i4>
      </vt:variant>
    </vt:vector>
  </HeadingPairs>
  <TitlesOfParts>
    <vt:vector size="39" baseType="lpstr">
      <vt:lpstr>Nexus Sans Pro</vt:lpstr>
      <vt:lpstr>Nexus Serif Pro</vt:lpstr>
      <vt:lpstr>SimSun</vt:lpstr>
      <vt:lpstr>Arial</vt:lpstr>
      <vt:lpstr>Calibri</vt:lpstr>
      <vt:lpstr>Times New Roman</vt:lpstr>
      <vt:lpstr>Verdana</vt:lpstr>
      <vt:lpstr>Wingdings</vt:lpstr>
      <vt:lpstr>Blank</vt:lpstr>
      <vt:lpstr>1_Blank</vt:lpstr>
      <vt:lpstr>PowerPoint Presentation</vt:lpstr>
      <vt:lpstr>PowerPoint Presentation</vt:lpstr>
      <vt:lpstr>PowerPoint Presentation</vt:lpstr>
      <vt:lpstr>Lecturer and Teaching Assistant (TA)</vt:lpstr>
      <vt:lpstr>PowerPoint Presentation</vt:lpstr>
      <vt:lpstr>Agenda</vt:lpstr>
      <vt:lpstr>Background</vt:lpstr>
      <vt:lpstr>Top 5 Global Robotics Trends 2026</vt:lpstr>
      <vt:lpstr>Legal, societal and ethical?</vt:lpstr>
      <vt:lpstr>Previous Accidents</vt:lpstr>
      <vt:lpstr>Challenges</vt:lpstr>
      <vt:lpstr>Challenges</vt:lpstr>
      <vt:lpstr>Challenges</vt:lpstr>
      <vt:lpstr>Objectives</vt:lpstr>
      <vt:lpstr>Learning objectives</vt:lpstr>
      <vt:lpstr>Teaching materials</vt:lpstr>
      <vt:lpstr>Course plan</vt:lpstr>
      <vt:lpstr>Course Structure</vt:lpstr>
      <vt:lpstr>Topic 1. Safety requirements from legislation and regulations</vt:lpstr>
      <vt:lpstr>Topic 2. Safety and Reliability Basics</vt:lpstr>
      <vt:lpstr>Topic 3. Safety analysis method (from Research perspective)</vt:lpstr>
      <vt:lpstr>Topic 3. Safety analysis method (from Industrial practice perspective)</vt:lpstr>
      <vt:lpstr>Topic 3. Safety analysis method: Case studies</vt:lpstr>
      <vt:lpstr>Topic 4. Reliability Analysis Methods</vt:lpstr>
      <vt:lpstr>Topic 4. Reliability Analysis Methods: case studies</vt:lpstr>
      <vt:lpstr>Topic 5. Risk Assessment and AI</vt:lpstr>
      <vt:lpstr>Topic 5 . Risk Assessment (Digital twin) </vt:lpstr>
      <vt:lpstr>Course requirement</vt:lpstr>
      <vt:lpstr>Final project</vt:lpstr>
    </vt:vector>
  </TitlesOfParts>
  <Company>DTU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DTU</dc:creator>
  <cp:lastModifiedBy>Jing Wu</cp:lastModifiedBy>
  <cp:revision>80</cp:revision>
  <dcterms:created xsi:type="dcterms:W3CDTF">2017-07-31T08:31:56Z</dcterms:created>
  <dcterms:modified xsi:type="dcterms:W3CDTF">2026-01-26T13:18:12Z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dIsCodeFreeTemplate">
    <vt:lpwstr>True</vt:lpwstr>
  </property>
  <property fmtid="{D5CDD505-2E9C-101B-9397-08002B2CF9AE}" pid="3" name="TemplafyTenantId">
    <vt:lpwstr>dtu</vt:lpwstr>
  </property>
  <property fmtid="{D5CDD505-2E9C-101B-9397-08002B2CF9AE}" pid="4" name="TemplafyTemplateId">
    <vt:lpwstr>636806498806910458</vt:lpwstr>
  </property>
  <property fmtid="{D5CDD505-2E9C-101B-9397-08002B2CF9AE}" pid="5" name="TemplafyUserProfileId">
    <vt:lpwstr>637949359680615328</vt:lpwstr>
  </property>
  <property fmtid="{D5CDD505-2E9C-101B-9397-08002B2CF9AE}" pid="6" name="TemplafyLanguageCode">
    <vt:lpwstr>en-GB</vt:lpwstr>
  </property>
</Properties>
</file>